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1" r:id="rId19"/>
    <p:sldId id="302" r:id="rId20"/>
    <p:sldId id="303" r:id="rId21"/>
    <p:sldId id="304" r:id="rId22"/>
    <p:sldId id="306" r:id="rId23"/>
    <p:sldId id="307" r:id="rId24"/>
    <p:sldId id="308" r:id="rId2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632069-3624-4113-A0B8-E455A66696FC}">
          <p14:sldIdLst>
            <p14:sldId id="256"/>
            <p14:sldId id="257"/>
            <p14:sldId id="260"/>
            <p14:sldId id="258"/>
            <p14:sldId id="259"/>
            <p14:sldId id="262"/>
            <p14:sldId id="261"/>
          </p14:sldIdLst>
        </p14:section>
        <p14:section name=" (Apple Music)" id="{92A58A5E-C076-4F2E-B440-3D8285266800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Nội dung 2 (instagram)" id="{7237C671-965A-43AA-BEC5-6B2D6CF08886}">
          <p14:sldIdLst>
            <p14:sldId id="272"/>
          </p14:sldIdLst>
        </p14:section>
        <p14:section name="THE END" id="{E78572C1-63B2-4C68-B00A-DF1CE593A00C}">
          <p14:sldIdLst>
            <p14:sldId id="301"/>
            <p14:sldId id="302"/>
            <p14:sldId id="303"/>
            <p14:sldId id="30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22222"/>
    <a:srgbClr val="EAEAEA"/>
    <a:srgbClr val="938881"/>
    <a:srgbClr val="635852"/>
    <a:srgbClr val="B1A099"/>
    <a:srgbClr val="685B53"/>
    <a:srgbClr val="4A3532"/>
    <a:srgbClr val="9B9185"/>
    <a:srgbClr val="5D5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4" autoAdjust="0"/>
    <p:restoredTop sz="95165" autoAdjust="0"/>
  </p:normalViewPr>
  <p:slideViewPr>
    <p:cSldViewPr snapToGrid="0" showGuides="1">
      <p:cViewPr varScale="1">
        <p:scale>
          <a:sx n="105" d="100"/>
          <a:sy n="105" d="100"/>
        </p:scale>
        <p:origin x="378" y="108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66087-BFDA-4CF6-B9FF-CAA0DE0C0BEE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DBA85-32D8-425E-8E48-1B5DF27F615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835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678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958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F7E-A904-4274-B95A-25F05BFCF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3891D-FC15-4E7F-9706-90F6E0A5B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C3B3E-0DBE-422E-A63E-C2C6926A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DF842-49E0-4124-8784-10DC6F37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C4A18-4874-4681-8A70-C064E17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469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4250-7841-4386-8BB4-BBD5730E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DAC27-ACF1-442D-8BB0-4CA4855EE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06FD-E701-4B27-9166-F85E81BF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FD90B-F004-4FDC-A594-AFDA0B32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CA262-EB48-456E-86DB-3174DEE9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60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11D58-677B-438B-BCE8-E56EC4532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A589C-CD0A-43F0-85ED-E088020EF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A021-2896-4ABA-9DCF-893C5EEE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E305-4AC7-4BA4-81FA-7E7194D1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C098C-A00F-4F1B-B5A0-DB501086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96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DB83-AD4C-478B-AF5E-41C265B9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92A3-93EF-4C7F-AAC4-76383D85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0C2F7-CDEF-42A3-9365-250F6D2D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4A20-55B3-4D99-B330-0D5A31F5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69F9-92FA-4B99-9076-30A92FC7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938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68C6-21D7-4A66-88A4-B3800736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C7CB-F6ED-4ED0-8AB5-57BBA678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894D2-33AE-4D53-BC81-A33D03DA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503DF-7E1B-4574-AAAA-B165EC65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080B7-3ADD-4CFF-BDB7-DED13D1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603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4D0D-AB1C-469D-A70A-86388FB6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484F-7670-446E-AE34-A80029AF2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45F48-EBAA-4FB0-B618-CD0468B3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5C50A-3984-4828-BF9C-A5A5BFC3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5975-159F-45BD-8BE5-77DD0ED4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685B8-ABD8-47C7-B24B-5303D25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7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B1CE-2EF0-4D12-A9FB-99330A1E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16B48-1890-4FBE-BE70-C18663581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68F42-1148-4FA3-9A9D-F19E0A33D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A12CA-A435-4F35-A575-E3D0DA82C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83577-A766-457C-BCB6-E118EDAA2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538CF-E317-4F66-8463-94D529D3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E153E-97DD-4E77-9C28-E68DC505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5D20F-35C5-4DB8-B8D3-49D438E2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10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AE94-FEA1-492B-8C2B-DEBABFB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1CAA1-F7D9-4DA0-A5D6-EBDF8DF3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4D2B2-B4B1-4572-BB10-7E9D1976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6492-3695-4A89-A783-B35FD5A8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45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31CBC-71E2-4A2E-952A-40FD5A4B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245E7-DC95-42B5-B3AD-71958A06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82B3-B6A4-450C-A3D3-7486897A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774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79B5-DD85-44D0-9636-615AA0C3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909E-7170-497C-A94E-680272EA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47B6-3A8A-43B3-90C8-D0DCE382A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47F4-B5E8-47DF-9A41-3E0D17CF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8226-EC22-4FE3-9425-3A59B7C1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C394A-9A78-493F-8A0C-DF0AB148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50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C685-F533-4029-A99C-D61D9FF5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F616E-D466-4D34-9F41-61CE114C0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6CB90-1843-4D23-9F88-8815C4DDA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85887-4AEE-4FA5-92D5-2DC1B641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4EDA4-DBB2-4717-8AB3-F7E8FA33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0C06-BD79-4BA4-BC35-327985FC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34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DF5F7-0C83-42E1-BB58-015F1884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DA9-93BA-4759-8172-D87DCFBC5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458B3-07CB-4BEB-BBA9-AA1BA1875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2538-C0D0-4ABC-BE2C-AB58E2F35774}" type="datetimeFigureOut">
              <a:rPr lang="vi-VN" smtClean="0"/>
              <a:t>19/03/2023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C04F-708E-4171-89E8-2129EBD2E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C85EE-C92F-4578-BD43-458FEE4E1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474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18" Type="http://schemas.openxmlformats.org/officeDocument/2006/relationships/image" Target="../media/image41.png"/><Relationship Id="rId26" Type="http://schemas.microsoft.com/office/2007/relationships/hdphoto" Target="../media/hdphoto10.wdp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5.jfif"/><Relationship Id="rId12" Type="http://schemas.openxmlformats.org/officeDocument/2006/relationships/image" Target="../media/image4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9.jpg"/><Relationship Id="rId24" Type="http://schemas.microsoft.com/office/2007/relationships/hdphoto" Target="../media/hdphoto9.wdp"/><Relationship Id="rId5" Type="http://schemas.openxmlformats.org/officeDocument/2006/relationships/image" Target="../media/image34.png"/><Relationship Id="rId15" Type="http://schemas.openxmlformats.org/officeDocument/2006/relationships/image" Target="../media/image6.png"/><Relationship Id="rId23" Type="http://schemas.openxmlformats.org/officeDocument/2006/relationships/image" Target="../media/image44.png"/><Relationship Id="rId28" Type="http://schemas.microsoft.com/office/2007/relationships/hdphoto" Target="../media/hdphoto11.wdp"/><Relationship Id="rId10" Type="http://schemas.openxmlformats.org/officeDocument/2006/relationships/image" Target="../media/image38.jpg"/><Relationship Id="rId19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37.jpg"/><Relationship Id="rId14" Type="http://schemas.openxmlformats.org/officeDocument/2006/relationships/image" Target="../media/image5.png"/><Relationship Id="rId22" Type="http://schemas.microsoft.com/office/2007/relationships/hdphoto" Target="../media/hdphoto8.wdp"/><Relationship Id="rId27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3.wdp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49.png"/><Relationship Id="rId17" Type="http://schemas.openxmlformats.org/officeDocument/2006/relationships/image" Target="../media/image52.png"/><Relationship Id="rId2" Type="http://schemas.openxmlformats.org/officeDocument/2006/relationships/image" Target="../media/image36.png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5" Type="http://schemas.openxmlformats.org/officeDocument/2006/relationships/image" Target="../media/image51.png"/><Relationship Id="rId10" Type="http://schemas.microsoft.com/office/2007/relationships/hdphoto" Target="../media/hdphoto12.wdp"/><Relationship Id="rId19" Type="http://schemas.microsoft.com/office/2007/relationships/hdphoto" Target="../media/hdphoto15.wdp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37.jp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microsoft.com/office/2007/relationships/hdphoto" Target="../media/hdphoto17.wdp"/><Relationship Id="rId10" Type="http://schemas.microsoft.com/office/2007/relationships/hdphoto" Target="../media/hdphoto16.wdp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37.jp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38.jpg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6.wdp"/><Relationship Id="rId5" Type="http://schemas.microsoft.com/office/2007/relationships/hdphoto" Target="../media/hdphoto1.wdp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37.jp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39.jpg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6.wdp"/><Relationship Id="rId5" Type="http://schemas.microsoft.com/office/2007/relationships/hdphoto" Target="../media/hdphoto1.wdp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18" Type="http://schemas.openxmlformats.org/officeDocument/2006/relationships/image" Target="../media/image41.png"/><Relationship Id="rId26" Type="http://schemas.microsoft.com/office/2007/relationships/hdphoto" Target="../media/hdphoto10.wdp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5.jfif"/><Relationship Id="rId12" Type="http://schemas.openxmlformats.org/officeDocument/2006/relationships/image" Target="../media/image4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9.jpg"/><Relationship Id="rId24" Type="http://schemas.microsoft.com/office/2007/relationships/hdphoto" Target="../media/hdphoto9.wdp"/><Relationship Id="rId5" Type="http://schemas.openxmlformats.org/officeDocument/2006/relationships/image" Target="../media/image34.png"/><Relationship Id="rId15" Type="http://schemas.openxmlformats.org/officeDocument/2006/relationships/image" Target="../media/image6.png"/><Relationship Id="rId23" Type="http://schemas.openxmlformats.org/officeDocument/2006/relationships/image" Target="../media/image44.png"/><Relationship Id="rId28" Type="http://schemas.microsoft.com/office/2007/relationships/hdphoto" Target="../media/hdphoto11.wdp"/><Relationship Id="rId10" Type="http://schemas.openxmlformats.org/officeDocument/2006/relationships/image" Target="../media/image38.jpg"/><Relationship Id="rId19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37.jpg"/><Relationship Id="rId14" Type="http://schemas.openxmlformats.org/officeDocument/2006/relationships/image" Target="../media/image5.png"/><Relationship Id="rId22" Type="http://schemas.microsoft.com/office/2007/relationships/hdphoto" Target="../media/hdphoto8.wdp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61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6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6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6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6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6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jpg"/><Relationship Id="rId18" Type="http://schemas.openxmlformats.org/officeDocument/2006/relationships/image" Target="../media/image80.jpg"/><Relationship Id="rId26" Type="http://schemas.openxmlformats.org/officeDocument/2006/relationships/image" Target="../media/image88.jpg"/><Relationship Id="rId3" Type="http://schemas.openxmlformats.org/officeDocument/2006/relationships/image" Target="../media/image65.jpg"/><Relationship Id="rId21" Type="http://schemas.openxmlformats.org/officeDocument/2006/relationships/image" Target="../media/image83.jpg"/><Relationship Id="rId7" Type="http://schemas.openxmlformats.org/officeDocument/2006/relationships/image" Target="../media/image69.jpg"/><Relationship Id="rId12" Type="http://schemas.openxmlformats.org/officeDocument/2006/relationships/image" Target="../media/image74.jpg"/><Relationship Id="rId17" Type="http://schemas.openxmlformats.org/officeDocument/2006/relationships/image" Target="../media/image79.jpg"/><Relationship Id="rId25" Type="http://schemas.openxmlformats.org/officeDocument/2006/relationships/image" Target="../media/image87.jpg"/><Relationship Id="rId2" Type="http://schemas.openxmlformats.org/officeDocument/2006/relationships/image" Target="../media/image64.jpg"/><Relationship Id="rId16" Type="http://schemas.openxmlformats.org/officeDocument/2006/relationships/image" Target="../media/image78.jpg"/><Relationship Id="rId20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24" Type="http://schemas.openxmlformats.org/officeDocument/2006/relationships/image" Target="../media/image86.jpg"/><Relationship Id="rId5" Type="http://schemas.openxmlformats.org/officeDocument/2006/relationships/image" Target="../media/image67.jpg"/><Relationship Id="rId15" Type="http://schemas.openxmlformats.org/officeDocument/2006/relationships/image" Target="../media/image77.jpg"/><Relationship Id="rId23" Type="http://schemas.openxmlformats.org/officeDocument/2006/relationships/image" Target="../media/image85.jpg"/><Relationship Id="rId10" Type="http://schemas.openxmlformats.org/officeDocument/2006/relationships/image" Target="../media/image72.jpg"/><Relationship Id="rId19" Type="http://schemas.openxmlformats.org/officeDocument/2006/relationships/image" Target="../media/image81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Relationship Id="rId14" Type="http://schemas.openxmlformats.org/officeDocument/2006/relationships/image" Target="../media/image76.jpg"/><Relationship Id="rId22" Type="http://schemas.openxmlformats.org/officeDocument/2006/relationships/image" Target="../media/image84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jpg"/><Relationship Id="rId34" Type="http://schemas.openxmlformats.org/officeDocument/2006/relationships/image" Target="../media/image31.jf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1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10" Type="http://schemas.openxmlformats.org/officeDocument/2006/relationships/image" Target="../media/image9.png"/><Relationship Id="rId19" Type="http://schemas.openxmlformats.org/officeDocument/2006/relationships/image" Target="../media/image17.jpg"/><Relationship Id="rId31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png"/><Relationship Id="rId30" Type="http://schemas.openxmlformats.org/officeDocument/2006/relationships/image" Target="../media/image28.jpg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jpg"/><Relationship Id="rId34" Type="http://schemas.openxmlformats.org/officeDocument/2006/relationships/image" Target="../media/image31.jf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1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10" Type="http://schemas.openxmlformats.org/officeDocument/2006/relationships/image" Target="../media/image9.png"/><Relationship Id="rId19" Type="http://schemas.openxmlformats.org/officeDocument/2006/relationships/image" Target="../media/image17.jpg"/><Relationship Id="rId31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png"/><Relationship Id="rId30" Type="http://schemas.openxmlformats.org/officeDocument/2006/relationships/image" Target="../media/image28.jp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2.pn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2.pn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64" y="2451129"/>
            <a:ext cx="1810871" cy="19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8EB6C7-72A9-4884-BCE2-BF39B40496BF}"/>
              </a:ext>
            </a:extLst>
          </p:cNvPr>
          <p:cNvSpPr/>
          <p:nvPr/>
        </p:nvSpPr>
        <p:spPr>
          <a:xfrm>
            <a:off x="3684045" y="2524806"/>
            <a:ext cx="1836870" cy="18083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BEC31-80CC-4D7E-BCE5-542D4C78984F}"/>
              </a:ext>
            </a:extLst>
          </p:cNvPr>
          <p:cNvSpPr txBox="1"/>
          <p:nvPr/>
        </p:nvSpPr>
        <p:spPr>
          <a:xfrm>
            <a:off x="5475530" y="3062584"/>
            <a:ext cx="470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8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30AD7B7-8A51-4556-8519-8DFC993F20C7}"/>
              </a:ext>
            </a:extLst>
          </p:cNvPr>
          <p:cNvSpPr txBox="1"/>
          <p:nvPr/>
        </p:nvSpPr>
        <p:spPr>
          <a:xfrm>
            <a:off x="1163992" y="69867"/>
            <a:ext cx="26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CC2635-3374-44FF-8979-7792F36864C5}"/>
              </a:ext>
            </a:extLst>
          </p:cNvPr>
          <p:cNvGrpSpPr/>
          <p:nvPr/>
        </p:nvGrpSpPr>
        <p:grpSpPr>
          <a:xfrm>
            <a:off x="1209862" y="1273215"/>
            <a:ext cx="5341412" cy="3935377"/>
            <a:chOff x="1210325" y="1112293"/>
            <a:chExt cx="5641576" cy="433271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C25757A-A589-43BD-AEB9-F3DA65B0BFB6}"/>
                </a:ext>
              </a:extLst>
            </p:cNvPr>
            <p:cNvSpPr/>
            <p:nvPr/>
          </p:nvSpPr>
          <p:spPr>
            <a:xfrm>
              <a:off x="1210326" y="1112294"/>
              <a:ext cx="5641575" cy="4332716"/>
            </a:xfrm>
            <a:prstGeom prst="roundRect">
              <a:avLst>
                <a:gd name="adj" fmla="val 49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3C5F09DD-7FB5-4D64-97EE-C9641B510359}"/>
                </a:ext>
              </a:extLst>
            </p:cNvPr>
            <p:cNvSpPr/>
            <p:nvPr/>
          </p:nvSpPr>
          <p:spPr>
            <a:xfrm rot="10800000">
              <a:off x="1210325" y="4275462"/>
              <a:ext cx="5641575" cy="1169547"/>
            </a:xfrm>
            <a:prstGeom prst="round2SameRect">
              <a:avLst>
                <a:gd name="adj1" fmla="val 18043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8" name="Picture 6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3D0875E-29BD-4204-9BC6-1C5EF316B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0" b="99654" l="9959" r="89990">
                          <a14:foregroundMark x1="63655" y1="68014" x2="72741" y2="86057"/>
                          <a14:foregroundMark x1="66992" y1="86201" x2="63090" y2="92985"/>
                          <a14:foregroundMark x1="63090" y1="92985" x2="58624" y2="95208"/>
                          <a14:foregroundMark x1="31057" y1="86605" x2="30339" y2="93736"/>
                          <a14:foregroundMark x1="30339" y1="93736" x2="30339" y2="93736"/>
                          <a14:foregroundMark x1="23409" y1="86201" x2="23409" y2="94544"/>
                          <a14:foregroundMark x1="23409" y1="94544" x2="23409" y2="94544"/>
                          <a14:foregroundMark x1="19097" y1="97113" x2="19097" y2="97113"/>
                          <a14:foregroundMark x1="58368" y1="98730" x2="59343" y2="996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237"/>
            <a:stretch/>
          </p:blipFill>
          <p:spPr>
            <a:xfrm>
              <a:off x="3983421" y="1612781"/>
              <a:ext cx="2868479" cy="266268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BBEF64-4B68-4CED-93E8-E3D0FA159573}"/>
                </a:ext>
              </a:extLst>
            </p:cNvPr>
            <p:cNvSpPr txBox="1"/>
            <p:nvPr/>
          </p:nvSpPr>
          <p:spPr>
            <a:xfrm>
              <a:off x="1334668" y="1271594"/>
              <a:ext cx="3026979" cy="711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vi-VN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53B1E8-89F0-4AF0-B0BA-0C01EECCE7ED}"/>
                </a:ext>
              </a:extLst>
            </p:cNvPr>
            <p:cNvSpPr txBox="1"/>
            <p:nvPr/>
          </p:nvSpPr>
          <p:spPr>
            <a:xfrm>
              <a:off x="1280934" y="4375279"/>
              <a:ext cx="5404973" cy="44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 descr="Logo&#10;&#10;Description automatically generated">
              <a:extLst>
                <a:ext uri="{FF2B5EF4-FFF2-40B4-BE49-F238E27FC236}">
                  <a16:creationId xmlns:a16="http://schemas.microsoft.com/office/drawing/2014/main" id="{BE97BBBA-7890-4B45-8849-382DA9366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700" y1="41400" x2="22700" y2="41400"/>
                          <a14:foregroundMark x1="32200" y1="48600" x2="32200" y2="48600"/>
                          <a14:foregroundMark x1="48000" y1="49700" x2="48000" y2="49700"/>
                          <a14:foregroundMark x1="65500" y1="50600" x2="65500" y2="50600"/>
                          <a14:foregroundMark x1="72100" y1="50100" x2="72700" y2="50100"/>
                          <a14:foregroundMark x1="76800" y1="48600" x2="76800" y2="48600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31561" r="7088" b="37328"/>
            <a:stretch/>
          </p:blipFill>
          <p:spPr>
            <a:xfrm>
              <a:off x="5623034" y="1112293"/>
              <a:ext cx="1155293" cy="430316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37FB2C-C6A4-48CD-AAAE-AF3928B43098}"/>
              </a:ext>
            </a:extLst>
          </p:cNvPr>
          <p:cNvCxnSpPr>
            <a:cxnSpLocks/>
          </p:cNvCxnSpPr>
          <p:nvPr/>
        </p:nvCxnSpPr>
        <p:spPr>
          <a:xfrm>
            <a:off x="1223414" y="792153"/>
            <a:ext cx="1075638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C7E2BC4-B3D8-4257-A9B1-1A680102FA5E}"/>
              </a:ext>
            </a:extLst>
          </p:cNvPr>
          <p:cNvSpPr/>
          <p:nvPr/>
        </p:nvSpPr>
        <p:spPr>
          <a:xfrm>
            <a:off x="11277600" y="183403"/>
            <a:ext cx="565060" cy="51415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198897-43A6-4733-8089-5750BF2228A0}"/>
              </a:ext>
            </a:extLst>
          </p:cNvPr>
          <p:cNvGrpSpPr/>
          <p:nvPr/>
        </p:nvGrpSpPr>
        <p:grpSpPr>
          <a:xfrm>
            <a:off x="6830671" y="1022118"/>
            <a:ext cx="2002808" cy="2244461"/>
            <a:chOff x="6830671" y="1022118"/>
            <a:chExt cx="2002808" cy="224446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D1FDC1D-994F-4645-A9FB-B39711DF4296}"/>
                </a:ext>
              </a:extLst>
            </p:cNvPr>
            <p:cNvSpPr/>
            <p:nvPr/>
          </p:nvSpPr>
          <p:spPr>
            <a:xfrm>
              <a:off x="6890119" y="1022118"/>
              <a:ext cx="1943360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034498-BB92-4377-AF1B-E5DCB263941B}"/>
                </a:ext>
              </a:extLst>
            </p:cNvPr>
            <p:cNvSpPr txBox="1"/>
            <p:nvPr/>
          </p:nvSpPr>
          <p:spPr>
            <a:xfrm>
              <a:off x="6830671" y="292802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DB5000-77B5-4D3F-BC14-40917844AF06}"/>
              </a:ext>
            </a:extLst>
          </p:cNvPr>
          <p:cNvGrpSpPr/>
          <p:nvPr/>
        </p:nvGrpSpPr>
        <p:grpSpPr>
          <a:xfrm>
            <a:off x="9583209" y="1011411"/>
            <a:ext cx="2086040" cy="2253817"/>
            <a:chOff x="9583209" y="1011411"/>
            <a:chExt cx="2086040" cy="225381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1CD4165-4799-4E4D-BB3E-F21BD3B1F72F}"/>
                </a:ext>
              </a:extLst>
            </p:cNvPr>
            <p:cNvSpPr/>
            <p:nvPr/>
          </p:nvSpPr>
          <p:spPr>
            <a:xfrm>
              <a:off x="9646568" y="1011411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200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318A68-4476-42AC-BE0C-92FC71DAC0F5}"/>
                </a:ext>
              </a:extLst>
            </p:cNvPr>
            <p:cNvSpPr txBox="1"/>
            <p:nvPr/>
          </p:nvSpPr>
          <p:spPr>
            <a:xfrm>
              <a:off x="9583209" y="2926674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B804312-B9DA-40C6-A201-57F312C4D516}"/>
              </a:ext>
            </a:extLst>
          </p:cNvPr>
          <p:cNvGrpSpPr/>
          <p:nvPr/>
        </p:nvGrpSpPr>
        <p:grpSpPr>
          <a:xfrm>
            <a:off x="6830671" y="3553730"/>
            <a:ext cx="2082129" cy="2263929"/>
            <a:chOff x="6830671" y="3553730"/>
            <a:chExt cx="2082129" cy="226392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B32D1D7-2524-494F-8729-C83164B622D1}"/>
                </a:ext>
              </a:extLst>
            </p:cNvPr>
            <p:cNvSpPr/>
            <p:nvPr/>
          </p:nvSpPr>
          <p:spPr>
            <a:xfrm>
              <a:off x="6890119" y="3553730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150" b="-41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5AA581-A4D8-4EA4-9925-1DF7536D5F02}"/>
                </a:ext>
              </a:extLst>
            </p:cNvPr>
            <p:cNvSpPr txBox="1"/>
            <p:nvPr/>
          </p:nvSpPr>
          <p:spPr>
            <a:xfrm>
              <a:off x="6830671" y="547910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93397DB-D0DC-4AFE-BA79-06E332131221}"/>
              </a:ext>
            </a:extLst>
          </p:cNvPr>
          <p:cNvGrpSpPr/>
          <p:nvPr/>
        </p:nvGrpSpPr>
        <p:grpSpPr>
          <a:xfrm>
            <a:off x="9611718" y="3545694"/>
            <a:ext cx="2074617" cy="2295495"/>
            <a:chOff x="9611718" y="3545694"/>
            <a:chExt cx="2074617" cy="22954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FC358B-B1FA-4419-9DB4-7B881162ED08}"/>
                </a:ext>
              </a:extLst>
            </p:cNvPr>
            <p:cNvSpPr/>
            <p:nvPr/>
          </p:nvSpPr>
          <p:spPr>
            <a:xfrm>
              <a:off x="9663654" y="3545694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68" t="-4200" r="-1692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731480-BA1B-4089-85EC-2355AF8D80FB}"/>
                </a:ext>
              </a:extLst>
            </p:cNvPr>
            <p:cNvSpPr txBox="1"/>
            <p:nvPr/>
          </p:nvSpPr>
          <p:spPr>
            <a:xfrm>
              <a:off x="9611718" y="550263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518D83-9FCB-4939-B0A1-1987FA62D4FF}"/>
              </a:ext>
            </a:extLst>
          </p:cNvPr>
          <p:cNvGrpSpPr/>
          <p:nvPr/>
        </p:nvGrpSpPr>
        <p:grpSpPr>
          <a:xfrm>
            <a:off x="976793" y="5943600"/>
            <a:ext cx="11215206" cy="914400"/>
            <a:chOff x="976793" y="5943600"/>
            <a:chExt cx="11215206" cy="9144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8D8893-20E0-43D1-B09A-F4EC3E0DA950}"/>
                </a:ext>
              </a:extLst>
            </p:cNvPr>
            <p:cNvSpPr/>
            <p:nvPr/>
          </p:nvSpPr>
          <p:spPr>
            <a:xfrm>
              <a:off x="976794" y="5943600"/>
              <a:ext cx="11215205" cy="914400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2F80165-9904-4200-9A30-D7FB48DA67DD}"/>
                </a:ext>
              </a:extLst>
            </p:cNvPr>
            <p:cNvCxnSpPr>
              <a:cxnSpLocks/>
            </p:cNvCxnSpPr>
            <p:nvPr/>
          </p:nvCxnSpPr>
          <p:spPr>
            <a:xfrm>
              <a:off x="976793" y="5943600"/>
              <a:ext cx="11215206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D822F6B-F5C9-451B-9417-D6239B9F28AE}"/>
                </a:ext>
              </a:extLst>
            </p:cNvPr>
            <p:cNvSpPr/>
            <p:nvPr/>
          </p:nvSpPr>
          <p:spPr>
            <a:xfrm>
              <a:off x="1210327" y="6027321"/>
              <a:ext cx="769795" cy="712911"/>
            </a:xfrm>
            <a:prstGeom prst="roundRect">
              <a:avLst>
                <a:gd name="adj" fmla="val 534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274" b="-32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53EFC7-8B11-415C-87D2-0C91F3BA3717}"/>
                </a:ext>
              </a:extLst>
            </p:cNvPr>
            <p:cNvSpPr txBox="1"/>
            <p:nvPr/>
          </p:nvSpPr>
          <p:spPr>
            <a:xfrm>
              <a:off x="2044032" y="6020856"/>
              <a:ext cx="405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Tộc 2 (feat. Phuc Du, Pháo &amp; Masew)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7CF68D-08B9-4FD0-82F1-BEAAD4D70DED}"/>
                </a:ext>
              </a:extLst>
            </p:cNvPr>
            <p:cNvSpPr txBox="1"/>
            <p:nvPr/>
          </p:nvSpPr>
          <p:spPr>
            <a:xfrm>
              <a:off x="2044032" y="6359410"/>
              <a:ext cx="91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Mixi</a:t>
              </a:r>
              <a:endParaRPr lang="vi-VN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588AD35-0C8D-4D43-96F9-47978F4D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10075136" y="6131581"/>
              <a:ext cx="582773" cy="54479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16BDF1C-6C9B-4460-8E08-E731CE874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10674995" y="6228692"/>
              <a:ext cx="651641" cy="4269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36D6069-729D-4EF2-A685-E2A396002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9399166" y="6185986"/>
              <a:ext cx="693056" cy="510120"/>
            </a:xfrm>
            <a:prstGeom prst="rect">
              <a:avLst/>
            </a:prstGeom>
          </p:spPr>
        </p:pic>
        <p:pic>
          <p:nvPicPr>
            <p:cNvPr id="105" name="Picture 4">
              <a:extLst>
                <a:ext uri="{FF2B5EF4-FFF2-40B4-BE49-F238E27FC236}">
                  <a16:creationId xmlns:a16="http://schemas.microsoft.com/office/drawing/2014/main" id="{25A47876-E95D-4C4A-A30C-2D84DCB30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83" b="73208" l="15424" r="292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4" t="32342" r="69009" b="22252"/>
            <a:stretch/>
          </p:blipFill>
          <p:spPr bwMode="auto">
            <a:xfrm>
              <a:off x="8833479" y="6274929"/>
              <a:ext cx="337505" cy="33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>
              <a:extLst>
                <a:ext uri="{FF2B5EF4-FFF2-40B4-BE49-F238E27FC236}">
                  <a16:creationId xmlns:a16="http://schemas.microsoft.com/office/drawing/2014/main" id="{11D54BF2-C3C8-4CCA-A4C1-C7FCB95DE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9500" b="68833" l="40026" r="51901">
                          <a14:foregroundMark x1="47500" y1="47222" x2="47500" y2="47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2" t="35833" r="46615" b="27500"/>
            <a:stretch/>
          </p:blipFill>
          <p:spPr bwMode="auto">
            <a:xfrm>
              <a:off x="11483417" y="6303681"/>
              <a:ext cx="318513" cy="29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DFD5EB-4FE8-40B0-ABD8-E289A3327FB2}"/>
              </a:ext>
            </a:extLst>
          </p:cNvPr>
          <p:cNvGrpSpPr/>
          <p:nvPr/>
        </p:nvGrpSpPr>
        <p:grpSpPr>
          <a:xfrm>
            <a:off x="0" y="-1"/>
            <a:ext cx="989250" cy="6858001"/>
            <a:chOff x="0" y="-1"/>
            <a:chExt cx="989250" cy="685800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85B53A8-8519-451D-9424-C7BCC336883A}"/>
                </a:ext>
              </a:extLst>
            </p:cNvPr>
            <p:cNvSpPr/>
            <p:nvPr/>
          </p:nvSpPr>
          <p:spPr>
            <a:xfrm>
              <a:off x="0" y="-1"/>
              <a:ext cx="976794" cy="6858001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5C00586-BE7B-4223-9D97-AB8514702189}"/>
                </a:ext>
              </a:extLst>
            </p:cNvPr>
            <p:cNvGrpSpPr/>
            <p:nvPr/>
          </p:nvGrpSpPr>
          <p:grpSpPr>
            <a:xfrm>
              <a:off x="68497" y="4375279"/>
              <a:ext cx="833120" cy="659854"/>
              <a:chOff x="0" y="767426"/>
              <a:chExt cx="833120" cy="659854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EEC0AA2-C786-4A3A-B786-F1A663DD2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3892" b="99321" l="64241" r="75883">
                            <a14:foregroundMark x1="69565" y1="94701" x2="69565" y2="94701"/>
                            <a14:foregroundMark x1="69726" y1="94112" x2="69726" y2="94112"/>
                            <a14:backgroundMark x1="69807" y1="94022" x2="69807" y2="94022"/>
                            <a14:backgroundMark x1="69726" y1="94067" x2="69726" y2="94067"/>
                          </a14:backgroundRemoval>
                        </a14:imgEffect>
                      </a14:imgLayer>
                    </a14:imgProps>
                  </a:ext>
                </a:extLst>
              </a:blip>
              <a:srcRect l="62786" t="93213" r="22662"/>
              <a:stretch/>
            </p:blipFill>
            <p:spPr>
              <a:xfrm>
                <a:off x="60396" y="767426"/>
                <a:ext cx="717599" cy="59509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9F303A4-A8F8-48B7-8F00-9884F0AD5701}"/>
                  </a:ext>
                </a:extLst>
              </p:cNvPr>
              <p:cNvSpPr txBox="1"/>
              <p:nvPr/>
            </p:nvSpPr>
            <p:spPr>
              <a:xfrm>
                <a:off x="0" y="115028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Thư viện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066B9E2-ECFE-44B9-838E-9C57E0BA0536}"/>
                </a:ext>
              </a:extLst>
            </p:cNvPr>
            <p:cNvGrpSpPr/>
            <p:nvPr/>
          </p:nvGrpSpPr>
          <p:grpSpPr>
            <a:xfrm>
              <a:off x="12455" y="69867"/>
              <a:ext cx="976795" cy="791733"/>
              <a:chOff x="-65559" y="69867"/>
              <a:chExt cx="976795" cy="791733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8FC2432F-993F-404B-8B30-5A2DBC07C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3394" t="9913" r="23483" b="15743"/>
              <a:stretch/>
            </p:blipFill>
            <p:spPr>
              <a:xfrm>
                <a:off x="112570" y="69867"/>
                <a:ext cx="607980" cy="627693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913D50-F544-49C7-A8C7-533C5D21CCE8}"/>
                  </a:ext>
                </a:extLst>
              </p:cNvPr>
              <p:cNvSpPr txBox="1"/>
              <p:nvPr/>
            </p:nvSpPr>
            <p:spPr>
              <a:xfrm>
                <a:off x="-65559" y="584601"/>
                <a:ext cx="976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Nghe ngay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174D267-CAD6-471E-AF1C-0C504BE4BC1F}"/>
                </a:ext>
              </a:extLst>
            </p:cNvPr>
            <p:cNvGrpSpPr/>
            <p:nvPr/>
          </p:nvGrpSpPr>
          <p:grpSpPr>
            <a:xfrm>
              <a:off x="75560" y="2926914"/>
              <a:ext cx="833120" cy="743175"/>
              <a:chOff x="46054" y="2380794"/>
              <a:chExt cx="833120" cy="74317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699E1067-E1B2-4957-914A-8DA4F77AE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>
                            <a14:foregroundMark x1="34239" y1="56111" x2="34239" y2="56111"/>
                            <a14:foregroundMark x1="33152" y1="54444" x2="34542" y2="56811"/>
                            <a14:foregroundMark x1="39674" y1="50556" x2="39674" y2="50556"/>
                            <a14:foregroundMark x1="46196" y1="48333" x2="46196" y2="48333"/>
                            <a14:foregroundMark x1="54348" y1="48889" x2="54348" y2="48889"/>
                            <a14:foregroundMark x1="64130" y1="49444" x2="64130" y2="49444"/>
                            <a14:foregroundMark x1="71196" y1="50556" x2="71196" y2="50556"/>
                            <a14:foregroundMark x1="77174" y1="51667" x2="77174" y2="51667"/>
                            <a14:foregroundMark x1="34783" y1="57222" x2="34783" y2="57222"/>
                            <a14:foregroundMark x1="33696" y1="57222" x2="34239" y2="58333"/>
                            <a14:backgroundMark x1="33152" y1="68889" x2="91848" y2="86111"/>
                            <a14:backgroundMark x1="91848" y1="86111" x2="91848" y2="86111"/>
                            <a14:backgroundMark x1="44565" y1="23889" x2="61413" y2="31111"/>
                            <a14:backgroundMark x1="43379" y1="52473" x2="43390" y2="52628"/>
                            <a14:backgroundMark x1="43090" y1="48333" x2="43132" y2="48931"/>
                            <a14:backgroundMark x1="42935" y1="46111" x2="43090" y2="48333"/>
                            <a14:backgroundMark x1="35784" y1="50556" x2="34877" y2="53492"/>
                            <a14:backgroundMark x1="36471" y1="48333" x2="35784" y2="50556"/>
                            <a14:backgroundMark x1="37500" y1="45000" x2="36471" y2="48333"/>
                            <a14:backgroundMark x1="35485" y1="57743" x2="35870" y2="5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4709" t="11000" r="5712" b="19123"/>
              <a:stretch/>
            </p:blipFill>
            <p:spPr>
              <a:xfrm>
                <a:off x="115779" y="2380794"/>
                <a:ext cx="693671" cy="595849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2F3B4D0-DB74-429D-AB94-8D939A2D384E}"/>
                  </a:ext>
                </a:extLst>
              </p:cNvPr>
              <p:cNvSpPr txBox="1"/>
              <p:nvPr/>
            </p:nvSpPr>
            <p:spPr>
              <a:xfrm>
                <a:off x="46054" y="2846970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C3C7A75-FB13-4EAA-A2B9-32238448852C}"/>
                </a:ext>
              </a:extLst>
            </p:cNvPr>
            <p:cNvGrpSpPr/>
            <p:nvPr/>
          </p:nvGrpSpPr>
          <p:grpSpPr>
            <a:xfrm>
              <a:off x="71837" y="1708308"/>
              <a:ext cx="833120" cy="654934"/>
              <a:chOff x="71837" y="1897858"/>
              <a:chExt cx="833120" cy="654934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0C1FB02-B508-409C-9A78-F11D2BAE9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foregroundMark x1="38421" y1="37222" x2="41053" y2="45556"/>
                            <a14:foregroundMark x1="39474" y1="58333" x2="44737" y2="61111"/>
                            <a14:foregroundMark x1="60000" y1="56667" x2="61579" y2="60000"/>
                            <a14:foregroundMark x1="44211" y1="47778" x2="44211" y2="47778"/>
                            <a14:foregroundMark x1="44211" y1="48333" x2="44211" y2="4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2412" t="23616" r="23614" b="23629"/>
              <a:stretch/>
            </p:blipFill>
            <p:spPr>
              <a:xfrm>
                <a:off x="238760" y="1897858"/>
                <a:ext cx="499274" cy="462311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F8AC35-AA0B-475A-8FC0-254E7DCC978A}"/>
                  </a:ext>
                </a:extLst>
              </p:cNvPr>
              <p:cNvSpPr txBox="1"/>
              <p:nvPr/>
            </p:nvSpPr>
            <p:spPr>
              <a:xfrm>
                <a:off x="71837" y="2275793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385A44B-0E27-4630-A236-3F8FCE3AEBF0}"/>
                </a:ext>
              </a:extLst>
            </p:cNvPr>
            <p:cNvGrpSpPr/>
            <p:nvPr/>
          </p:nvGrpSpPr>
          <p:grpSpPr>
            <a:xfrm>
              <a:off x="81676" y="5730276"/>
              <a:ext cx="833120" cy="711905"/>
              <a:chOff x="81676" y="5016845"/>
              <a:chExt cx="833120" cy="711905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7BF663A8-D972-49E9-9B4C-AD6BCD299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17" t="23123" r="33437" b="24635"/>
              <a:stretch/>
            </p:blipFill>
            <p:spPr bwMode="auto">
              <a:xfrm>
                <a:off x="233533" y="5016845"/>
                <a:ext cx="504501" cy="47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44047A-644D-49FC-8A74-4D18D78F0F1B}"/>
                  </a:ext>
                </a:extLst>
              </p:cNvPr>
              <p:cNvSpPr txBox="1"/>
              <p:nvPr/>
            </p:nvSpPr>
            <p:spPr>
              <a:xfrm>
                <a:off x="81676" y="545175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Tìm kiếm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505345-C195-4A0D-AE55-AED63A19F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793" y="0"/>
              <a:ext cx="0" cy="685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5A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5C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1" y="5088179"/>
            <a:ext cx="1279614" cy="65008"/>
          </a:xfrm>
          <a:prstGeom prst="roundRect">
            <a:avLst>
              <a:gd name="adj" fmla="val 50000"/>
            </a:avLst>
          </a:prstGeom>
          <a:solidFill>
            <a:srgbClr val="A29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2108321" y="5056504"/>
            <a:ext cx="135576" cy="128851"/>
          </a:xfrm>
          <a:prstGeom prst="ellipse">
            <a:avLst/>
          </a:prstGeom>
          <a:solidFill>
            <a:srgbClr val="A29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4B4B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4B4B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A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57151"/>
            <a:ext cx="1989101" cy="45719"/>
          </a:xfrm>
          <a:prstGeom prst="roundRect">
            <a:avLst>
              <a:gd name="adj" fmla="val 50000"/>
            </a:avLst>
          </a:prstGeom>
          <a:solidFill>
            <a:srgbClr val="64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2932557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6D1D22FD-7B8D-4838-B8FE-704B0861B1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1" b="13275" l="84827" r="94207"/>
                    </a14:imgEffect>
                  </a14:imgLayer>
                </a14:imgProps>
              </a:ext>
            </a:extLst>
          </a:blip>
          <a:srcRect l="83655" t="7567" r="4621" b="86091"/>
          <a:stretch/>
        </p:blipFill>
        <p:spPr>
          <a:xfrm>
            <a:off x="4676829" y="4406624"/>
            <a:ext cx="452258" cy="434958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E081453E-7B46-4F85-B089-32ECDAEC85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80" b="96305" l="45836" r="53976"/>
                    </a14:imgEffect>
                  </a14:imgLayer>
                </a14:imgProps>
              </a:ext>
            </a:extLst>
          </a:blip>
          <a:srcRect l="44818" t="90989" r="45006" b="3104"/>
          <a:stretch/>
        </p:blipFill>
        <p:spPr>
          <a:xfrm>
            <a:off x="723767" y="6316192"/>
            <a:ext cx="392551" cy="405070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82A4B18-CABE-45A1-BA53-2DEC51824D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938" b="88284" l="16560" r="35458"/>
                    </a14:imgEffect>
                  </a14:imgLayer>
                </a14:imgProps>
              </a:ext>
            </a:extLst>
          </a:blip>
          <a:srcRect l="14198" t="36145" r="62180" b="5922"/>
          <a:stretch/>
        </p:blipFill>
        <p:spPr>
          <a:xfrm>
            <a:off x="775435" y="5533102"/>
            <a:ext cx="293338" cy="253917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26C30477-DE8B-4B3F-8EEC-266882350C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984" b="78031" l="44141" r="56153">
                        <a14:foregroundMark x1="51765" y1="57222" x2="51765" y2="57222"/>
                      </a14:backgroundRemoval>
                    </a14:imgEffect>
                  </a14:imgLayer>
                </a14:imgProps>
              </a:ext>
            </a:extLst>
          </a:blip>
          <a:srcRect l="42639" t="47603" r="42346" b="18588"/>
          <a:stretch/>
        </p:blipFill>
        <p:spPr>
          <a:xfrm>
            <a:off x="4824935" y="5534755"/>
            <a:ext cx="272275" cy="2163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19E144-D219-4C3D-B604-F003AC85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627" b="95844" l="70579" r="79487">
                        <a14:foregroundMark x1="72483" y1="94971" x2="72483" y2="94971"/>
                        <a14:foregroundMark x1="74653" y1="93994" x2="74653" y2="93994"/>
                        <a14:foregroundMark x1="74653" y1="93115" x2="74653" y2="93115"/>
                        <a14:foregroundMark x1="72483" y1="93213" x2="72483" y2="93213"/>
                        <a14:foregroundMark x1="72483" y1="94092" x2="72483" y2="94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66" t="91100" r="19400" b="3629"/>
          <a:stretch/>
        </p:blipFill>
        <p:spPr bwMode="auto">
          <a:xfrm>
            <a:off x="11468233" y="6316192"/>
            <a:ext cx="481242" cy="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8826D53D-AB45-4808-BF86-4CB73018A3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373" b="97269" l="21054" r="31034">
                        <a14:foregroundMark x1="24879" y1="93659" x2="24879" y2="93659"/>
                        <a14:foregroundMark x1="26087" y1="93795" x2="26087" y2="93795"/>
                        <a14:backgroundMark x1="25362" y1="93297" x2="25362" y2="93297"/>
                        <a14:backgroundMark x1="25040" y1="94611" x2="25040" y2="94611"/>
                        <a14:backgroundMark x1="24074" y1="93252" x2="24316" y2="93524"/>
                      </a14:backgroundRemoval>
                    </a14:imgEffect>
                  </a14:imgLayer>
                </a14:imgProps>
              </a:ext>
            </a:extLst>
          </a:blip>
          <a:srcRect l="19807" t="90636" r="67718" b="1994"/>
          <a:stretch/>
        </p:blipFill>
        <p:spPr>
          <a:xfrm>
            <a:off x="10982072" y="6358205"/>
            <a:ext cx="392551" cy="41229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AE2C16-5803-4815-9205-3A0BF0AE8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3008" b="77070" l="67547" r="824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86" t="50000" r="15709" b="19922"/>
          <a:stretch/>
        </p:blipFill>
        <p:spPr bwMode="auto">
          <a:xfrm>
            <a:off x="11500132" y="594398"/>
            <a:ext cx="533224" cy="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64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9490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3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56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8178"/>
            <a:ext cx="2001711" cy="81223"/>
          </a:xfrm>
          <a:prstGeom prst="roundRect">
            <a:avLst>
              <a:gd name="adj" fmla="val 50000"/>
            </a:avLst>
          </a:prstGeom>
          <a:solidFill>
            <a:srgbClr val="8E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2756713" y="5056504"/>
            <a:ext cx="135576" cy="128851"/>
          </a:xfrm>
          <a:prstGeom prst="ellipse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44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57151"/>
            <a:ext cx="3497625" cy="45719"/>
          </a:xfrm>
          <a:prstGeom prst="roundRect">
            <a:avLst>
              <a:gd name="adj" fmla="val 50000"/>
            </a:avLst>
          </a:prstGeom>
          <a:solidFill>
            <a:srgbClr val="97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4428847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605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8179"/>
            <a:ext cx="3124935" cy="60646"/>
          </a:xfrm>
          <a:prstGeom prst="roundRect">
            <a:avLst>
              <a:gd name="adj" fmla="val 50000"/>
            </a:avLst>
          </a:prstGeom>
          <a:solidFill>
            <a:srgbClr val="AA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3986996" y="5056504"/>
            <a:ext cx="135576" cy="128851"/>
          </a:xfrm>
          <a:prstGeom prst="ellipse">
            <a:avLst/>
          </a:prstGeom>
          <a:solidFill>
            <a:srgbClr val="AA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A4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2" y="6057151"/>
            <a:ext cx="1448128" cy="45719"/>
          </a:xfrm>
          <a:prstGeom prst="roundRect">
            <a:avLst>
              <a:gd name="adj" fmla="val 50000"/>
            </a:avLst>
          </a:prstGeom>
          <a:solidFill>
            <a:srgbClr val="9B9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2173798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3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1</a:t>
            </a:r>
            <a:endParaRPr lang="vi-VN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685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7931"/>
            <a:ext cx="2394913" cy="65256"/>
          </a:xfrm>
          <a:prstGeom prst="roundRect">
            <a:avLst>
              <a:gd name="adj" fmla="val 50000"/>
            </a:avLst>
          </a:prstGeom>
          <a:solidFill>
            <a:srgbClr val="B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3160227" y="5056504"/>
            <a:ext cx="135576" cy="128851"/>
          </a:xfrm>
          <a:prstGeom prst="ellipse">
            <a:avLst/>
          </a:prstGeom>
          <a:solidFill>
            <a:srgbClr val="B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635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37615"/>
            <a:ext cx="2696978" cy="65255"/>
          </a:xfrm>
          <a:prstGeom prst="roundRect">
            <a:avLst>
              <a:gd name="adj" fmla="val 50000"/>
            </a:avLst>
          </a:prstGeom>
          <a:solidFill>
            <a:srgbClr val="938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3687470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30AD7B7-8A51-4556-8519-8DFC993F20C7}"/>
              </a:ext>
            </a:extLst>
          </p:cNvPr>
          <p:cNvSpPr txBox="1"/>
          <p:nvPr/>
        </p:nvSpPr>
        <p:spPr>
          <a:xfrm>
            <a:off x="1163992" y="69867"/>
            <a:ext cx="26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vi-VN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CC2635-3374-44FF-8979-7792F36864C5}"/>
              </a:ext>
            </a:extLst>
          </p:cNvPr>
          <p:cNvGrpSpPr/>
          <p:nvPr/>
        </p:nvGrpSpPr>
        <p:grpSpPr>
          <a:xfrm>
            <a:off x="1209862" y="1273215"/>
            <a:ext cx="5341412" cy="3935377"/>
            <a:chOff x="1210325" y="1112293"/>
            <a:chExt cx="5641576" cy="433271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C25757A-A589-43BD-AEB9-F3DA65B0BFB6}"/>
                </a:ext>
              </a:extLst>
            </p:cNvPr>
            <p:cNvSpPr/>
            <p:nvPr/>
          </p:nvSpPr>
          <p:spPr>
            <a:xfrm>
              <a:off x="1210326" y="1112294"/>
              <a:ext cx="5641575" cy="4332716"/>
            </a:xfrm>
            <a:prstGeom prst="roundRect">
              <a:avLst>
                <a:gd name="adj" fmla="val 49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3C5F09DD-7FB5-4D64-97EE-C9641B510359}"/>
                </a:ext>
              </a:extLst>
            </p:cNvPr>
            <p:cNvSpPr/>
            <p:nvPr/>
          </p:nvSpPr>
          <p:spPr>
            <a:xfrm rot="10800000">
              <a:off x="1210325" y="4275462"/>
              <a:ext cx="5641575" cy="1169547"/>
            </a:xfrm>
            <a:prstGeom prst="round2SameRect">
              <a:avLst>
                <a:gd name="adj1" fmla="val 18043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8" name="Picture 6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3D0875E-29BD-4204-9BC6-1C5EF316B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0" b="99654" l="9959" r="89990">
                          <a14:foregroundMark x1="63655" y1="68014" x2="72741" y2="86057"/>
                          <a14:foregroundMark x1="66992" y1="86201" x2="63090" y2="92985"/>
                          <a14:foregroundMark x1="63090" y1="92985" x2="58624" y2="95208"/>
                          <a14:foregroundMark x1="31057" y1="86605" x2="30339" y2="93736"/>
                          <a14:foregroundMark x1="30339" y1="93736" x2="30339" y2="93736"/>
                          <a14:foregroundMark x1="23409" y1="86201" x2="23409" y2="94544"/>
                          <a14:foregroundMark x1="23409" y1="94544" x2="23409" y2="94544"/>
                          <a14:foregroundMark x1="19097" y1="97113" x2="19097" y2="97113"/>
                          <a14:foregroundMark x1="58368" y1="98730" x2="59343" y2="996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237"/>
            <a:stretch/>
          </p:blipFill>
          <p:spPr>
            <a:xfrm>
              <a:off x="3983421" y="1612781"/>
              <a:ext cx="2868479" cy="266268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BBEF64-4B68-4CED-93E8-E3D0FA159573}"/>
                </a:ext>
              </a:extLst>
            </p:cNvPr>
            <p:cNvSpPr txBox="1"/>
            <p:nvPr/>
          </p:nvSpPr>
          <p:spPr>
            <a:xfrm>
              <a:off x="1334668" y="1271594"/>
              <a:ext cx="3026979" cy="711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vi-VN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53B1E8-89F0-4AF0-B0BA-0C01EECCE7ED}"/>
                </a:ext>
              </a:extLst>
            </p:cNvPr>
            <p:cNvSpPr txBox="1"/>
            <p:nvPr/>
          </p:nvSpPr>
          <p:spPr>
            <a:xfrm>
              <a:off x="1280934" y="4375279"/>
              <a:ext cx="5404973" cy="440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 descr="Logo&#10;&#10;Description automatically generated">
              <a:extLst>
                <a:ext uri="{FF2B5EF4-FFF2-40B4-BE49-F238E27FC236}">
                  <a16:creationId xmlns:a16="http://schemas.microsoft.com/office/drawing/2014/main" id="{BE97BBBA-7890-4B45-8849-382DA9366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700" y1="41400" x2="22700" y2="41400"/>
                          <a14:foregroundMark x1="32200" y1="48600" x2="32200" y2="48600"/>
                          <a14:foregroundMark x1="48000" y1="49700" x2="48000" y2="49700"/>
                          <a14:foregroundMark x1="65500" y1="50600" x2="65500" y2="50600"/>
                          <a14:foregroundMark x1="72100" y1="50100" x2="72700" y2="50100"/>
                          <a14:foregroundMark x1="76800" y1="48600" x2="76800" y2="48600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31561" r="7088" b="37328"/>
            <a:stretch/>
          </p:blipFill>
          <p:spPr>
            <a:xfrm>
              <a:off x="5623034" y="1112293"/>
              <a:ext cx="1155293" cy="430316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37FB2C-C6A4-48CD-AAAE-AF3928B43098}"/>
              </a:ext>
            </a:extLst>
          </p:cNvPr>
          <p:cNvCxnSpPr>
            <a:cxnSpLocks/>
          </p:cNvCxnSpPr>
          <p:nvPr/>
        </p:nvCxnSpPr>
        <p:spPr>
          <a:xfrm>
            <a:off x="1223414" y="792153"/>
            <a:ext cx="1075638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C7E2BC4-B3D8-4257-A9B1-1A680102FA5E}"/>
              </a:ext>
            </a:extLst>
          </p:cNvPr>
          <p:cNvSpPr/>
          <p:nvPr/>
        </p:nvSpPr>
        <p:spPr>
          <a:xfrm>
            <a:off x="11277600" y="183403"/>
            <a:ext cx="565060" cy="51415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198897-43A6-4733-8089-5750BF2228A0}"/>
              </a:ext>
            </a:extLst>
          </p:cNvPr>
          <p:cNvGrpSpPr/>
          <p:nvPr/>
        </p:nvGrpSpPr>
        <p:grpSpPr>
          <a:xfrm>
            <a:off x="6830671" y="1022118"/>
            <a:ext cx="2002808" cy="2244461"/>
            <a:chOff x="6830671" y="1022118"/>
            <a:chExt cx="2002808" cy="224446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D1FDC1D-994F-4645-A9FB-B39711DF4296}"/>
                </a:ext>
              </a:extLst>
            </p:cNvPr>
            <p:cNvSpPr/>
            <p:nvPr/>
          </p:nvSpPr>
          <p:spPr>
            <a:xfrm>
              <a:off x="6890119" y="1022118"/>
              <a:ext cx="1943360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034498-BB92-4377-AF1B-E5DCB263941B}"/>
                </a:ext>
              </a:extLst>
            </p:cNvPr>
            <p:cNvSpPr txBox="1"/>
            <p:nvPr/>
          </p:nvSpPr>
          <p:spPr>
            <a:xfrm>
              <a:off x="6830671" y="292802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DB5000-77B5-4D3F-BC14-40917844AF06}"/>
              </a:ext>
            </a:extLst>
          </p:cNvPr>
          <p:cNvGrpSpPr/>
          <p:nvPr/>
        </p:nvGrpSpPr>
        <p:grpSpPr>
          <a:xfrm>
            <a:off x="9583209" y="1011411"/>
            <a:ext cx="2086040" cy="2253817"/>
            <a:chOff x="9583209" y="1011411"/>
            <a:chExt cx="2086040" cy="225381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1CD4165-4799-4E4D-BB3E-F21BD3B1F72F}"/>
                </a:ext>
              </a:extLst>
            </p:cNvPr>
            <p:cNvSpPr/>
            <p:nvPr/>
          </p:nvSpPr>
          <p:spPr>
            <a:xfrm>
              <a:off x="9646568" y="1011411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200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318A68-4476-42AC-BE0C-92FC71DAC0F5}"/>
                </a:ext>
              </a:extLst>
            </p:cNvPr>
            <p:cNvSpPr txBox="1"/>
            <p:nvPr/>
          </p:nvSpPr>
          <p:spPr>
            <a:xfrm>
              <a:off x="9583209" y="2926674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B804312-B9DA-40C6-A201-57F312C4D516}"/>
              </a:ext>
            </a:extLst>
          </p:cNvPr>
          <p:cNvGrpSpPr/>
          <p:nvPr/>
        </p:nvGrpSpPr>
        <p:grpSpPr>
          <a:xfrm>
            <a:off x="6830671" y="3553730"/>
            <a:ext cx="2082129" cy="2263929"/>
            <a:chOff x="6830671" y="3553730"/>
            <a:chExt cx="2082129" cy="226392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B32D1D7-2524-494F-8729-C83164B622D1}"/>
                </a:ext>
              </a:extLst>
            </p:cNvPr>
            <p:cNvSpPr/>
            <p:nvPr/>
          </p:nvSpPr>
          <p:spPr>
            <a:xfrm>
              <a:off x="6890119" y="3553730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150" b="-41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5AA581-A4D8-4EA4-9925-1DF7536D5F02}"/>
                </a:ext>
              </a:extLst>
            </p:cNvPr>
            <p:cNvSpPr txBox="1"/>
            <p:nvPr/>
          </p:nvSpPr>
          <p:spPr>
            <a:xfrm>
              <a:off x="6830671" y="547910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93397DB-D0DC-4AFE-BA79-06E332131221}"/>
              </a:ext>
            </a:extLst>
          </p:cNvPr>
          <p:cNvGrpSpPr/>
          <p:nvPr/>
        </p:nvGrpSpPr>
        <p:grpSpPr>
          <a:xfrm>
            <a:off x="9611718" y="3545694"/>
            <a:ext cx="2074617" cy="2295495"/>
            <a:chOff x="9611718" y="3545694"/>
            <a:chExt cx="2074617" cy="22954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FC358B-B1FA-4419-9DB4-7B881162ED08}"/>
                </a:ext>
              </a:extLst>
            </p:cNvPr>
            <p:cNvSpPr/>
            <p:nvPr/>
          </p:nvSpPr>
          <p:spPr>
            <a:xfrm>
              <a:off x="9663654" y="3545694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68" t="-4200" r="-1692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731480-BA1B-4089-85EC-2355AF8D80FB}"/>
                </a:ext>
              </a:extLst>
            </p:cNvPr>
            <p:cNvSpPr txBox="1"/>
            <p:nvPr/>
          </p:nvSpPr>
          <p:spPr>
            <a:xfrm>
              <a:off x="9611718" y="550263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518D83-9FCB-4939-B0A1-1987FA62D4FF}"/>
              </a:ext>
            </a:extLst>
          </p:cNvPr>
          <p:cNvGrpSpPr/>
          <p:nvPr/>
        </p:nvGrpSpPr>
        <p:grpSpPr>
          <a:xfrm>
            <a:off x="976793" y="5943600"/>
            <a:ext cx="11215206" cy="914400"/>
            <a:chOff x="976793" y="5943600"/>
            <a:chExt cx="11215206" cy="9144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8D8893-20E0-43D1-B09A-F4EC3E0DA950}"/>
                </a:ext>
              </a:extLst>
            </p:cNvPr>
            <p:cNvSpPr/>
            <p:nvPr/>
          </p:nvSpPr>
          <p:spPr>
            <a:xfrm>
              <a:off x="976794" y="5943600"/>
              <a:ext cx="11215205" cy="914400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2F80165-9904-4200-9A30-D7FB48DA67DD}"/>
                </a:ext>
              </a:extLst>
            </p:cNvPr>
            <p:cNvCxnSpPr>
              <a:cxnSpLocks/>
            </p:cNvCxnSpPr>
            <p:nvPr/>
          </p:nvCxnSpPr>
          <p:spPr>
            <a:xfrm>
              <a:off x="976793" y="5943600"/>
              <a:ext cx="11215206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D822F6B-F5C9-451B-9417-D6239B9F28AE}"/>
                </a:ext>
              </a:extLst>
            </p:cNvPr>
            <p:cNvSpPr/>
            <p:nvPr/>
          </p:nvSpPr>
          <p:spPr>
            <a:xfrm>
              <a:off x="1210327" y="6027321"/>
              <a:ext cx="769795" cy="712911"/>
            </a:xfrm>
            <a:prstGeom prst="roundRect">
              <a:avLst>
                <a:gd name="adj" fmla="val 534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274" b="-32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53EFC7-8B11-415C-87D2-0C91F3BA3717}"/>
                </a:ext>
              </a:extLst>
            </p:cNvPr>
            <p:cNvSpPr txBox="1"/>
            <p:nvPr/>
          </p:nvSpPr>
          <p:spPr>
            <a:xfrm>
              <a:off x="2044032" y="6020856"/>
              <a:ext cx="405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Tộc 2 (feat. Phuc Du, Pháo &amp; Masew)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7CF68D-08B9-4FD0-82F1-BEAAD4D70DED}"/>
                </a:ext>
              </a:extLst>
            </p:cNvPr>
            <p:cNvSpPr txBox="1"/>
            <p:nvPr/>
          </p:nvSpPr>
          <p:spPr>
            <a:xfrm>
              <a:off x="2044032" y="6359410"/>
              <a:ext cx="91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Mixi</a:t>
              </a:r>
              <a:endParaRPr lang="vi-VN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588AD35-0C8D-4D43-96F9-47978F4D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10075136" y="6131581"/>
              <a:ext cx="582773" cy="54479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16BDF1C-6C9B-4460-8E08-E731CE874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10674995" y="6228692"/>
              <a:ext cx="651641" cy="4269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36D6069-729D-4EF2-A685-E2A396002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9399166" y="6185986"/>
              <a:ext cx="693056" cy="510120"/>
            </a:xfrm>
            <a:prstGeom prst="rect">
              <a:avLst/>
            </a:prstGeom>
          </p:spPr>
        </p:pic>
        <p:pic>
          <p:nvPicPr>
            <p:cNvPr id="105" name="Picture 4">
              <a:extLst>
                <a:ext uri="{FF2B5EF4-FFF2-40B4-BE49-F238E27FC236}">
                  <a16:creationId xmlns:a16="http://schemas.microsoft.com/office/drawing/2014/main" id="{25A47876-E95D-4C4A-A30C-2D84DCB30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83" b="73208" l="15424" r="292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4" t="32342" r="69009" b="22252"/>
            <a:stretch/>
          </p:blipFill>
          <p:spPr bwMode="auto">
            <a:xfrm>
              <a:off x="8833479" y="6274929"/>
              <a:ext cx="337505" cy="33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>
              <a:extLst>
                <a:ext uri="{FF2B5EF4-FFF2-40B4-BE49-F238E27FC236}">
                  <a16:creationId xmlns:a16="http://schemas.microsoft.com/office/drawing/2014/main" id="{11D54BF2-C3C8-4CCA-A4C1-C7FCB95DE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9500" b="68833" l="40026" r="51901">
                          <a14:foregroundMark x1="47500" y1="47222" x2="47500" y2="47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2" t="35833" r="46615" b="27500"/>
            <a:stretch/>
          </p:blipFill>
          <p:spPr bwMode="auto">
            <a:xfrm>
              <a:off x="11483417" y="6303681"/>
              <a:ext cx="318513" cy="29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DFD5EB-4FE8-40B0-ABD8-E289A3327FB2}"/>
              </a:ext>
            </a:extLst>
          </p:cNvPr>
          <p:cNvGrpSpPr/>
          <p:nvPr/>
        </p:nvGrpSpPr>
        <p:grpSpPr>
          <a:xfrm>
            <a:off x="0" y="-1"/>
            <a:ext cx="989250" cy="6858001"/>
            <a:chOff x="0" y="-1"/>
            <a:chExt cx="989250" cy="685800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85B53A8-8519-451D-9424-C7BCC336883A}"/>
                </a:ext>
              </a:extLst>
            </p:cNvPr>
            <p:cNvSpPr/>
            <p:nvPr/>
          </p:nvSpPr>
          <p:spPr>
            <a:xfrm>
              <a:off x="0" y="-1"/>
              <a:ext cx="976794" cy="6858001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5C00586-BE7B-4223-9D97-AB8514702189}"/>
                </a:ext>
              </a:extLst>
            </p:cNvPr>
            <p:cNvGrpSpPr/>
            <p:nvPr/>
          </p:nvGrpSpPr>
          <p:grpSpPr>
            <a:xfrm>
              <a:off x="68497" y="4375279"/>
              <a:ext cx="833120" cy="659854"/>
              <a:chOff x="0" y="767426"/>
              <a:chExt cx="833120" cy="659854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EEC0AA2-C786-4A3A-B786-F1A663DD2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3892" b="99321" l="64241" r="75883">
                            <a14:foregroundMark x1="69565" y1="94701" x2="69565" y2="94701"/>
                            <a14:foregroundMark x1="69726" y1="94112" x2="69726" y2="94112"/>
                            <a14:backgroundMark x1="69807" y1="94022" x2="69807" y2="94022"/>
                            <a14:backgroundMark x1="69726" y1="94067" x2="69726" y2="94067"/>
                          </a14:backgroundRemoval>
                        </a14:imgEffect>
                      </a14:imgLayer>
                    </a14:imgProps>
                  </a:ext>
                </a:extLst>
              </a:blip>
              <a:srcRect l="62786" t="93213" r="22662"/>
              <a:stretch/>
            </p:blipFill>
            <p:spPr>
              <a:xfrm>
                <a:off x="60396" y="767426"/>
                <a:ext cx="717599" cy="59509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9F303A4-A8F8-48B7-8F00-9884F0AD5701}"/>
                  </a:ext>
                </a:extLst>
              </p:cNvPr>
              <p:cNvSpPr txBox="1"/>
              <p:nvPr/>
            </p:nvSpPr>
            <p:spPr>
              <a:xfrm>
                <a:off x="0" y="115028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Thư viện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066B9E2-ECFE-44B9-838E-9C57E0BA0536}"/>
                </a:ext>
              </a:extLst>
            </p:cNvPr>
            <p:cNvGrpSpPr/>
            <p:nvPr/>
          </p:nvGrpSpPr>
          <p:grpSpPr>
            <a:xfrm>
              <a:off x="12455" y="69867"/>
              <a:ext cx="976795" cy="791733"/>
              <a:chOff x="-65559" y="69867"/>
              <a:chExt cx="976795" cy="791733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8FC2432F-993F-404B-8B30-5A2DBC07C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3394" t="9913" r="23483" b="15743"/>
              <a:stretch/>
            </p:blipFill>
            <p:spPr>
              <a:xfrm>
                <a:off x="112570" y="69867"/>
                <a:ext cx="607980" cy="627693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913D50-F544-49C7-A8C7-533C5D21CCE8}"/>
                  </a:ext>
                </a:extLst>
              </p:cNvPr>
              <p:cNvSpPr txBox="1"/>
              <p:nvPr/>
            </p:nvSpPr>
            <p:spPr>
              <a:xfrm>
                <a:off x="-65559" y="584601"/>
                <a:ext cx="976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Nghe ngay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174D267-CAD6-471E-AF1C-0C504BE4BC1F}"/>
                </a:ext>
              </a:extLst>
            </p:cNvPr>
            <p:cNvGrpSpPr/>
            <p:nvPr/>
          </p:nvGrpSpPr>
          <p:grpSpPr>
            <a:xfrm>
              <a:off x="75560" y="2926914"/>
              <a:ext cx="833120" cy="743175"/>
              <a:chOff x="46054" y="2380794"/>
              <a:chExt cx="833120" cy="74317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699E1067-E1B2-4957-914A-8DA4F77AE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>
                            <a14:foregroundMark x1="34239" y1="56111" x2="34239" y2="56111"/>
                            <a14:foregroundMark x1="33152" y1="54444" x2="34542" y2="56811"/>
                            <a14:foregroundMark x1="39674" y1="50556" x2="39674" y2="50556"/>
                            <a14:foregroundMark x1="46196" y1="48333" x2="46196" y2="48333"/>
                            <a14:foregroundMark x1="54348" y1="48889" x2="54348" y2="48889"/>
                            <a14:foregroundMark x1="64130" y1="49444" x2="64130" y2="49444"/>
                            <a14:foregroundMark x1="71196" y1="50556" x2="71196" y2="50556"/>
                            <a14:foregroundMark x1="77174" y1="51667" x2="77174" y2="51667"/>
                            <a14:foregroundMark x1="34783" y1="57222" x2="34783" y2="57222"/>
                            <a14:foregroundMark x1="33696" y1="57222" x2="34239" y2="58333"/>
                            <a14:backgroundMark x1="33152" y1="68889" x2="91848" y2="86111"/>
                            <a14:backgroundMark x1="91848" y1="86111" x2="91848" y2="86111"/>
                            <a14:backgroundMark x1="44565" y1="23889" x2="61413" y2="31111"/>
                            <a14:backgroundMark x1="43379" y1="52473" x2="43390" y2="52628"/>
                            <a14:backgroundMark x1="43090" y1="48333" x2="43132" y2="48931"/>
                            <a14:backgroundMark x1="42935" y1="46111" x2="43090" y2="48333"/>
                            <a14:backgroundMark x1="35784" y1="50556" x2="34877" y2="53492"/>
                            <a14:backgroundMark x1="36471" y1="48333" x2="35784" y2="50556"/>
                            <a14:backgroundMark x1="37500" y1="45000" x2="36471" y2="48333"/>
                            <a14:backgroundMark x1="35485" y1="57743" x2="35870" y2="5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4709" t="11000" r="5712" b="19123"/>
              <a:stretch/>
            </p:blipFill>
            <p:spPr>
              <a:xfrm>
                <a:off x="115779" y="2380794"/>
                <a:ext cx="693671" cy="595849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2F3B4D0-DB74-429D-AB94-8D939A2D384E}"/>
                  </a:ext>
                </a:extLst>
              </p:cNvPr>
              <p:cNvSpPr txBox="1"/>
              <p:nvPr/>
            </p:nvSpPr>
            <p:spPr>
              <a:xfrm>
                <a:off x="46054" y="2846970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C3C7A75-FB13-4EAA-A2B9-32238448852C}"/>
                </a:ext>
              </a:extLst>
            </p:cNvPr>
            <p:cNvGrpSpPr/>
            <p:nvPr/>
          </p:nvGrpSpPr>
          <p:grpSpPr>
            <a:xfrm>
              <a:off x="71837" y="1708308"/>
              <a:ext cx="833120" cy="654934"/>
              <a:chOff x="71837" y="1897858"/>
              <a:chExt cx="833120" cy="654934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0C1FB02-B508-409C-9A78-F11D2BAE9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foregroundMark x1="38421" y1="37222" x2="41053" y2="45556"/>
                            <a14:foregroundMark x1="39474" y1="58333" x2="44737" y2="61111"/>
                            <a14:foregroundMark x1="60000" y1="56667" x2="61579" y2="60000"/>
                            <a14:foregroundMark x1="44211" y1="47778" x2="44211" y2="47778"/>
                            <a14:foregroundMark x1="44211" y1="48333" x2="44211" y2="4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2412" t="23616" r="23614" b="23629"/>
              <a:stretch/>
            </p:blipFill>
            <p:spPr>
              <a:xfrm>
                <a:off x="238760" y="1897858"/>
                <a:ext cx="499274" cy="462311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F8AC35-AA0B-475A-8FC0-254E7DCC978A}"/>
                  </a:ext>
                </a:extLst>
              </p:cNvPr>
              <p:cNvSpPr txBox="1"/>
              <p:nvPr/>
            </p:nvSpPr>
            <p:spPr>
              <a:xfrm>
                <a:off x="71837" y="2275793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385A44B-0E27-4630-A236-3F8FCE3AEBF0}"/>
                </a:ext>
              </a:extLst>
            </p:cNvPr>
            <p:cNvGrpSpPr/>
            <p:nvPr/>
          </p:nvGrpSpPr>
          <p:grpSpPr>
            <a:xfrm>
              <a:off x="81676" y="5730276"/>
              <a:ext cx="833120" cy="711905"/>
              <a:chOff x="81676" y="5016845"/>
              <a:chExt cx="833120" cy="711905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7BF663A8-D972-49E9-9B4C-AD6BCD299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17" t="23123" r="33437" b="24635"/>
              <a:stretch/>
            </p:blipFill>
            <p:spPr bwMode="auto">
              <a:xfrm>
                <a:off x="233533" y="5016845"/>
                <a:ext cx="504501" cy="47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44047A-644D-49FC-8A74-4D18D78F0F1B}"/>
                  </a:ext>
                </a:extLst>
              </p:cNvPr>
              <p:cNvSpPr txBox="1"/>
              <p:nvPr/>
            </p:nvSpPr>
            <p:spPr>
              <a:xfrm>
                <a:off x="81676" y="545175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Tìm kiếm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505345-C195-4A0D-AE55-AED63A19F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793" y="0"/>
              <a:ext cx="0" cy="685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Rồi tới luôn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Nal – Rồi tới luôn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35" y="4162994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9393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761114015"/>
      </p:ext>
    </p:extLst>
  </p:cSld>
  <p:clrMapOvr>
    <a:masterClrMapping/>
  </p:clrMapOvr>
  <p:transition spd="slow" advTm="0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61" name="Group 41">
            <a:extLst>
              <a:ext uri="{FF2B5EF4-FFF2-40B4-BE49-F238E27FC236}">
                <a16:creationId xmlns:a16="http://schemas.microsoft.com/office/drawing/2014/main" id="{F55D0476-8695-427B-B3EB-F54ED114373F}"/>
              </a:ext>
            </a:extLst>
          </p:cNvPr>
          <p:cNvGrpSpPr/>
          <p:nvPr/>
        </p:nvGrpSpPr>
        <p:grpSpPr>
          <a:xfrm>
            <a:off x="6112894" y="1874255"/>
            <a:ext cx="3801040" cy="523220"/>
            <a:chOff x="6096000" y="838431"/>
            <a:chExt cx="3801040" cy="523220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00A3F23-AB81-48C9-A465-8F30606C030D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40">
              <a:extLst>
                <a:ext uri="{FF2B5EF4-FFF2-40B4-BE49-F238E27FC236}">
                  <a16:creationId xmlns:a16="http://schemas.microsoft.com/office/drawing/2014/main" id="{2D93DD35-3BA7-40D9-8BE6-BBE65C466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17A7561E-C517-4807-B999-F53BC4F10C5D}"/>
              </a:ext>
            </a:extLst>
          </p:cNvPr>
          <p:cNvGrpSpPr/>
          <p:nvPr/>
        </p:nvGrpSpPr>
        <p:grpSpPr>
          <a:xfrm>
            <a:off x="6115945" y="1619372"/>
            <a:ext cx="5969878" cy="948141"/>
            <a:chOff x="6115945" y="2288617"/>
            <a:chExt cx="5969878" cy="948141"/>
          </a:xfrm>
        </p:grpSpPr>
        <p:sp>
          <p:nvSpPr>
            <p:cNvPr id="65" name="Rectangle: Rounded Corners 86">
              <a:extLst>
                <a:ext uri="{FF2B5EF4-FFF2-40B4-BE49-F238E27FC236}">
                  <a16:creationId xmlns:a16="http://schemas.microsoft.com/office/drawing/2014/main" id="{D18B6B29-326E-468E-88A6-F619198BEC38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88">
              <a:extLst>
                <a:ext uri="{FF2B5EF4-FFF2-40B4-BE49-F238E27FC236}">
                  <a16:creationId xmlns:a16="http://schemas.microsoft.com/office/drawing/2014/main" id="{1AAF18A5-256C-4809-973E-D22E8A6B50F2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92">
              <a:extLst>
                <a:ext uri="{FF2B5EF4-FFF2-40B4-BE49-F238E27FC236}">
                  <a16:creationId xmlns:a16="http://schemas.microsoft.com/office/drawing/2014/main" id="{6CA3F686-C382-4D3D-A528-70E46484F46E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96">
              <a:extLst>
                <a:ext uri="{FF2B5EF4-FFF2-40B4-BE49-F238E27FC236}">
                  <a16:creationId xmlns:a16="http://schemas.microsoft.com/office/drawing/2014/main" id="{630AD695-DED9-4927-96B6-E376CAEB21DF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: Rounded Corners 100">
              <a:extLst>
                <a:ext uri="{FF2B5EF4-FFF2-40B4-BE49-F238E27FC236}">
                  <a16:creationId xmlns:a16="http://schemas.microsoft.com/office/drawing/2014/main" id="{58FD4951-4BF2-4B66-B7AA-61340B9E7686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0" name="Group 43">
            <a:extLst>
              <a:ext uri="{FF2B5EF4-FFF2-40B4-BE49-F238E27FC236}">
                <a16:creationId xmlns:a16="http://schemas.microsoft.com/office/drawing/2014/main" id="{11F4CDC0-03C0-4D29-9206-8F248B834B88}"/>
              </a:ext>
            </a:extLst>
          </p:cNvPr>
          <p:cNvGrpSpPr/>
          <p:nvPr/>
        </p:nvGrpSpPr>
        <p:grpSpPr>
          <a:xfrm>
            <a:off x="6086737" y="1631048"/>
            <a:ext cx="5969878" cy="948141"/>
            <a:chOff x="6115945" y="3438850"/>
            <a:chExt cx="5969878" cy="948141"/>
          </a:xfrm>
        </p:grpSpPr>
        <p:sp>
          <p:nvSpPr>
            <p:cNvPr id="71" name="Rectangle: Rounded Corners 85">
              <a:extLst>
                <a:ext uri="{FF2B5EF4-FFF2-40B4-BE49-F238E27FC236}">
                  <a16:creationId xmlns:a16="http://schemas.microsoft.com/office/drawing/2014/main" id="{A2CCD218-C5DC-4030-9EC2-5FE725A8863C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89">
              <a:extLst>
                <a:ext uri="{FF2B5EF4-FFF2-40B4-BE49-F238E27FC236}">
                  <a16:creationId xmlns:a16="http://schemas.microsoft.com/office/drawing/2014/main" id="{8544540C-3AB1-4304-AAC9-745CC156774D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TextBox 93">
              <a:extLst>
                <a:ext uri="{FF2B5EF4-FFF2-40B4-BE49-F238E27FC236}">
                  <a16:creationId xmlns:a16="http://schemas.microsoft.com/office/drawing/2014/main" id="{E831E5D1-12BC-4695-B8C2-C248316654E0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450679A9-C263-438B-BCED-7D1262F50725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: Rounded Corners 101">
              <a:extLst>
                <a:ext uri="{FF2B5EF4-FFF2-40B4-BE49-F238E27FC236}">
                  <a16:creationId xmlns:a16="http://schemas.microsoft.com/office/drawing/2014/main" id="{FF2674E0-87D7-4CA2-8C0A-F036A672397B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5E963EAC-8209-4723-9756-17FBD7E34E8A}"/>
              </a:ext>
            </a:extLst>
          </p:cNvPr>
          <p:cNvGrpSpPr/>
          <p:nvPr/>
        </p:nvGrpSpPr>
        <p:grpSpPr>
          <a:xfrm>
            <a:off x="6155131" y="1654494"/>
            <a:ext cx="5969878" cy="948141"/>
            <a:chOff x="6086737" y="4553335"/>
            <a:chExt cx="5969878" cy="948141"/>
          </a:xfrm>
        </p:grpSpPr>
        <p:sp>
          <p:nvSpPr>
            <p:cNvPr id="77" name="Rectangle: Rounded Corners 84">
              <a:extLst>
                <a:ext uri="{FF2B5EF4-FFF2-40B4-BE49-F238E27FC236}">
                  <a16:creationId xmlns:a16="http://schemas.microsoft.com/office/drawing/2014/main" id="{869A2AD9-88E2-40BC-B200-06A9A8909284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90">
              <a:extLst>
                <a:ext uri="{FF2B5EF4-FFF2-40B4-BE49-F238E27FC236}">
                  <a16:creationId xmlns:a16="http://schemas.microsoft.com/office/drawing/2014/main" id="{AE2CEE8D-D1F2-4006-8C2E-D21C0E1A3FEA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TextBox 94">
              <a:extLst>
                <a:ext uri="{FF2B5EF4-FFF2-40B4-BE49-F238E27FC236}">
                  <a16:creationId xmlns:a16="http://schemas.microsoft.com/office/drawing/2014/main" id="{09E151D0-1F9E-437E-BBE2-C68BBAB659AA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98">
              <a:extLst>
                <a:ext uri="{FF2B5EF4-FFF2-40B4-BE49-F238E27FC236}">
                  <a16:creationId xmlns:a16="http://schemas.microsoft.com/office/drawing/2014/main" id="{420FE0E3-6DD4-4A9D-A755-6F38252A3EE1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102">
              <a:extLst>
                <a:ext uri="{FF2B5EF4-FFF2-40B4-BE49-F238E27FC236}">
                  <a16:creationId xmlns:a16="http://schemas.microsoft.com/office/drawing/2014/main" id="{ADC35AE4-E43D-4550-9CDC-5DD8BBA0343C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36">
            <a:extLst>
              <a:ext uri="{FF2B5EF4-FFF2-40B4-BE49-F238E27FC236}">
                <a16:creationId xmlns:a16="http://schemas.microsoft.com/office/drawing/2014/main" id="{AA187C7C-5CD8-48DD-A480-9DEC8BAEEA6E}"/>
              </a:ext>
            </a:extLst>
          </p:cNvPr>
          <p:cNvGrpSpPr/>
          <p:nvPr/>
        </p:nvGrpSpPr>
        <p:grpSpPr>
          <a:xfrm>
            <a:off x="6168989" y="1608901"/>
            <a:ext cx="5969878" cy="1025488"/>
            <a:chOff x="6086737" y="5699797"/>
            <a:chExt cx="5969878" cy="1025488"/>
          </a:xfrm>
        </p:grpSpPr>
        <p:sp>
          <p:nvSpPr>
            <p:cNvPr id="83" name="Rectangle: Rounded Corners 83">
              <a:extLst>
                <a:ext uri="{FF2B5EF4-FFF2-40B4-BE49-F238E27FC236}">
                  <a16:creationId xmlns:a16="http://schemas.microsoft.com/office/drawing/2014/main" id="{BED2A475-FC1F-448B-A8C0-C0D8C8C9E848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91">
              <a:extLst>
                <a:ext uri="{FF2B5EF4-FFF2-40B4-BE49-F238E27FC236}">
                  <a16:creationId xmlns:a16="http://schemas.microsoft.com/office/drawing/2014/main" id="{980211E5-1277-461C-BEB5-C8D1407EDD71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B4D8AD36-D471-4971-B56D-BAA9773321FC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99">
              <a:extLst>
                <a:ext uri="{FF2B5EF4-FFF2-40B4-BE49-F238E27FC236}">
                  <a16:creationId xmlns:a16="http://schemas.microsoft.com/office/drawing/2014/main" id="{4F5F5B14-5C79-4B57-BF42-A5E3F294694B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3">
              <a:extLst>
                <a:ext uri="{FF2B5EF4-FFF2-40B4-BE49-F238E27FC236}">
                  <a16:creationId xmlns:a16="http://schemas.microsoft.com/office/drawing/2014/main" id="{89BA55E2-8C1A-4764-8C2B-24CF8F3AB35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1" name="Group 105">
            <a:extLst>
              <a:ext uri="{FF2B5EF4-FFF2-40B4-BE49-F238E27FC236}">
                <a16:creationId xmlns:a16="http://schemas.microsoft.com/office/drawing/2014/main" id="{BF0615BF-68E9-4A8E-B422-081D2F3B163C}"/>
              </a:ext>
            </a:extLst>
          </p:cNvPr>
          <p:cNvGrpSpPr/>
          <p:nvPr/>
        </p:nvGrpSpPr>
        <p:grpSpPr>
          <a:xfrm>
            <a:off x="6077875" y="1604077"/>
            <a:ext cx="5969878" cy="948141"/>
            <a:chOff x="6077875" y="1189549"/>
            <a:chExt cx="5969878" cy="948141"/>
          </a:xfrm>
        </p:grpSpPr>
        <p:sp>
          <p:nvSpPr>
            <p:cNvPr id="112" name="Rectangle: Rounded Corners 87">
              <a:extLst>
                <a:ext uri="{FF2B5EF4-FFF2-40B4-BE49-F238E27FC236}">
                  <a16:creationId xmlns:a16="http://schemas.microsoft.com/office/drawing/2014/main" id="{A2FD50C6-DA90-487E-8BAF-007CEC9C1691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29">
              <a:extLst>
                <a:ext uri="{FF2B5EF4-FFF2-40B4-BE49-F238E27FC236}">
                  <a16:creationId xmlns:a16="http://schemas.microsoft.com/office/drawing/2014/main" id="{0BDA150F-6766-4372-9FC4-7C968B63CCD0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65E13016-C75F-4A49-B2D4-1DF46653EE39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33">
              <a:extLst>
                <a:ext uri="{FF2B5EF4-FFF2-40B4-BE49-F238E27FC236}">
                  <a16:creationId xmlns:a16="http://schemas.microsoft.com/office/drawing/2014/main" id="{FA8C2431-3393-4710-96A1-F300BE4D5E65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: Rounded Corners 34">
              <a:extLst>
                <a:ext uri="{FF2B5EF4-FFF2-40B4-BE49-F238E27FC236}">
                  <a16:creationId xmlns:a16="http://schemas.microsoft.com/office/drawing/2014/main" id="{0C5DB996-345C-4416-A143-0C589C826FBC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17" name="Hình chữ nhật: Góc Tròn 116">
            <a:extLst>
              <a:ext uri="{FF2B5EF4-FFF2-40B4-BE49-F238E27FC236}">
                <a16:creationId xmlns:a16="http://schemas.microsoft.com/office/drawing/2014/main" id="{B21063B4-8FCB-4BFD-9068-67AB06DA4A29}"/>
              </a:ext>
            </a:extLst>
          </p:cNvPr>
          <p:cNvSpPr/>
          <p:nvPr/>
        </p:nvSpPr>
        <p:spPr>
          <a:xfrm>
            <a:off x="12406030" y="1610233"/>
            <a:ext cx="5803408" cy="1107996"/>
          </a:xfrm>
          <a:prstGeom prst="roundRect">
            <a:avLst>
              <a:gd name="adj" fmla="val 916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8" name="Group 41">
            <a:extLst>
              <a:ext uri="{FF2B5EF4-FFF2-40B4-BE49-F238E27FC236}">
                <a16:creationId xmlns:a16="http://schemas.microsoft.com/office/drawing/2014/main" id="{209C6192-AEE2-4B22-88D1-D44ED5AC9510}"/>
              </a:ext>
            </a:extLst>
          </p:cNvPr>
          <p:cNvGrpSpPr/>
          <p:nvPr/>
        </p:nvGrpSpPr>
        <p:grpSpPr>
          <a:xfrm>
            <a:off x="12390443" y="932269"/>
            <a:ext cx="2678496" cy="954107"/>
            <a:chOff x="6096000" y="838431"/>
            <a:chExt cx="1885751" cy="954107"/>
          </a:xfrm>
        </p:grpSpPr>
        <p:sp>
          <p:nvSpPr>
            <p:cNvPr id="119" name="TextBox 38">
              <a:extLst>
                <a:ext uri="{FF2B5EF4-FFF2-40B4-BE49-F238E27FC236}">
                  <a16:creationId xmlns:a16="http://schemas.microsoft.com/office/drawing/2014/main" id="{2C75861D-08D8-4767-8624-9E0DBA3437EC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Conclusuion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0" name="Picture 40">
              <a:extLst>
                <a:ext uri="{FF2B5EF4-FFF2-40B4-BE49-F238E27FC236}">
                  <a16:creationId xmlns:a16="http://schemas.microsoft.com/office/drawing/2014/main" id="{59929E29-632D-4D9F-8379-732199BB2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121" name="Hình ảnh 120">
            <a:extLst>
              <a:ext uri="{FF2B5EF4-FFF2-40B4-BE49-F238E27FC236}">
                <a16:creationId xmlns:a16="http://schemas.microsoft.com/office/drawing/2014/main" id="{2A0F57A7-8D50-4A31-BEC4-1985B18517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618" y="1698696"/>
            <a:ext cx="778695" cy="778695"/>
          </a:xfrm>
          <a:prstGeom prst="rect">
            <a:avLst/>
          </a:prstGeom>
        </p:spPr>
      </p:pic>
      <p:sp>
        <p:nvSpPr>
          <p:cNvPr id="122" name="TextBox 30">
            <a:extLst>
              <a:ext uri="{FF2B5EF4-FFF2-40B4-BE49-F238E27FC236}">
                <a16:creationId xmlns:a16="http://schemas.microsoft.com/office/drawing/2014/main" id="{5FC9AF1E-3036-40E6-B536-95EABA69134E}"/>
              </a:ext>
            </a:extLst>
          </p:cNvPr>
          <p:cNvSpPr txBox="1"/>
          <p:nvPr/>
        </p:nvSpPr>
        <p:spPr>
          <a:xfrm>
            <a:off x="13299522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33">
            <a:extLst>
              <a:ext uri="{FF2B5EF4-FFF2-40B4-BE49-F238E27FC236}">
                <a16:creationId xmlns:a16="http://schemas.microsoft.com/office/drawing/2014/main" id="{5D57771C-6D65-4BBA-9566-5A5A4DC0A98A}"/>
              </a:ext>
            </a:extLst>
          </p:cNvPr>
          <p:cNvSpPr txBox="1"/>
          <p:nvPr/>
        </p:nvSpPr>
        <p:spPr>
          <a:xfrm>
            <a:off x="13307615" y="213234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Conclusuion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9" y="2451129"/>
            <a:ext cx="1810871" cy="195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AB9A3-511A-474A-8876-275D94C4EFFE}"/>
              </a:ext>
            </a:extLst>
          </p:cNvPr>
          <p:cNvSpPr txBox="1"/>
          <p:nvPr/>
        </p:nvSpPr>
        <p:spPr>
          <a:xfrm>
            <a:off x="5048810" y="3062584"/>
            <a:ext cx="470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3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61" name="Group 41">
            <a:extLst>
              <a:ext uri="{FF2B5EF4-FFF2-40B4-BE49-F238E27FC236}">
                <a16:creationId xmlns:a16="http://schemas.microsoft.com/office/drawing/2014/main" id="{F55D0476-8695-427B-B3EB-F54ED114373F}"/>
              </a:ext>
            </a:extLst>
          </p:cNvPr>
          <p:cNvGrpSpPr/>
          <p:nvPr/>
        </p:nvGrpSpPr>
        <p:grpSpPr>
          <a:xfrm>
            <a:off x="6112894" y="7401612"/>
            <a:ext cx="3801040" cy="523220"/>
            <a:chOff x="6096000" y="838431"/>
            <a:chExt cx="3801040" cy="523220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00A3F23-AB81-48C9-A465-8F30606C030D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40">
              <a:extLst>
                <a:ext uri="{FF2B5EF4-FFF2-40B4-BE49-F238E27FC236}">
                  <a16:creationId xmlns:a16="http://schemas.microsoft.com/office/drawing/2014/main" id="{2D93DD35-3BA7-40D9-8BE6-BBE65C466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17A7561E-C517-4807-B999-F53BC4F10C5D}"/>
              </a:ext>
            </a:extLst>
          </p:cNvPr>
          <p:cNvGrpSpPr/>
          <p:nvPr/>
        </p:nvGrpSpPr>
        <p:grpSpPr>
          <a:xfrm>
            <a:off x="6115945" y="7146729"/>
            <a:ext cx="5969878" cy="948141"/>
            <a:chOff x="6115945" y="2288617"/>
            <a:chExt cx="5969878" cy="948141"/>
          </a:xfrm>
        </p:grpSpPr>
        <p:sp>
          <p:nvSpPr>
            <p:cNvPr id="65" name="Rectangle: Rounded Corners 86">
              <a:extLst>
                <a:ext uri="{FF2B5EF4-FFF2-40B4-BE49-F238E27FC236}">
                  <a16:creationId xmlns:a16="http://schemas.microsoft.com/office/drawing/2014/main" id="{D18B6B29-326E-468E-88A6-F619198BEC38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88">
              <a:extLst>
                <a:ext uri="{FF2B5EF4-FFF2-40B4-BE49-F238E27FC236}">
                  <a16:creationId xmlns:a16="http://schemas.microsoft.com/office/drawing/2014/main" id="{1AAF18A5-256C-4809-973E-D22E8A6B50F2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92">
              <a:extLst>
                <a:ext uri="{FF2B5EF4-FFF2-40B4-BE49-F238E27FC236}">
                  <a16:creationId xmlns:a16="http://schemas.microsoft.com/office/drawing/2014/main" id="{6CA3F686-C382-4D3D-A528-70E46484F46E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96">
              <a:extLst>
                <a:ext uri="{FF2B5EF4-FFF2-40B4-BE49-F238E27FC236}">
                  <a16:creationId xmlns:a16="http://schemas.microsoft.com/office/drawing/2014/main" id="{630AD695-DED9-4927-96B6-E376CAEB21DF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: Rounded Corners 100">
              <a:extLst>
                <a:ext uri="{FF2B5EF4-FFF2-40B4-BE49-F238E27FC236}">
                  <a16:creationId xmlns:a16="http://schemas.microsoft.com/office/drawing/2014/main" id="{58FD4951-4BF2-4B66-B7AA-61340B9E7686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0" name="Group 43">
            <a:extLst>
              <a:ext uri="{FF2B5EF4-FFF2-40B4-BE49-F238E27FC236}">
                <a16:creationId xmlns:a16="http://schemas.microsoft.com/office/drawing/2014/main" id="{11F4CDC0-03C0-4D29-9206-8F248B834B88}"/>
              </a:ext>
            </a:extLst>
          </p:cNvPr>
          <p:cNvGrpSpPr/>
          <p:nvPr/>
        </p:nvGrpSpPr>
        <p:grpSpPr>
          <a:xfrm>
            <a:off x="6086737" y="7158405"/>
            <a:ext cx="5969878" cy="948141"/>
            <a:chOff x="6115945" y="3438850"/>
            <a:chExt cx="5969878" cy="948141"/>
          </a:xfrm>
        </p:grpSpPr>
        <p:sp>
          <p:nvSpPr>
            <p:cNvPr id="71" name="Rectangle: Rounded Corners 85">
              <a:extLst>
                <a:ext uri="{FF2B5EF4-FFF2-40B4-BE49-F238E27FC236}">
                  <a16:creationId xmlns:a16="http://schemas.microsoft.com/office/drawing/2014/main" id="{A2CCD218-C5DC-4030-9EC2-5FE725A8863C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89">
              <a:extLst>
                <a:ext uri="{FF2B5EF4-FFF2-40B4-BE49-F238E27FC236}">
                  <a16:creationId xmlns:a16="http://schemas.microsoft.com/office/drawing/2014/main" id="{8544540C-3AB1-4304-AAC9-745CC156774D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TextBox 93">
              <a:extLst>
                <a:ext uri="{FF2B5EF4-FFF2-40B4-BE49-F238E27FC236}">
                  <a16:creationId xmlns:a16="http://schemas.microsoft.com/office/drawing/2014/main" id="{E831E5D1-12BC-4695-B8C2-C248316654E0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450679A9-C263-438B-BCED-7D1262F50725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: Rounded Corners 101">
              <a:extLst>
                <a:ext uri="{FF2B5EF4-FFF2-40B4-BE49-F238E27FC236}">
                  <a16:creationId xmlns:a16="http://schemas.microsoft.com/office/drawing/2014/main" id="{FF2674E0-87D7-4CA2-8C0A-F036A672397B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5E963EAC-8209-4723-9756-17FBD7E34E8A}"/>
              </a:ext>
            </a:extLst>
          </p:cNvPr>
          <p:cNvGrpSpPr/>
          <p:nvPr/>
        </p:nvGrpSpPr>
        <p:grpSpPr>
          <a:xfrm>
            <a:off x="6155131" y="7181851"/>
            <a:ext cx="5969878" cy="948141"/>
            <a:chOff x="6086737" y="4553335"/>
            <a:chExt cx="5969878" cy="948141"/>
          </a:xfrm>
        </p:grpSpPr>
        <p:sp>
          <p:nvSpPr>
            <p:cNvPr id="77" name="Rectangle: Rounded Corners 84">
              <a:extLst>
                <a:ext uri="{FF2B5EF4-FFF2-40B4-BE49-F238E27FC236}">
                  <a16:creationId xmlns:a16="http://schemas.microsoft.com/office/drawing/2014/main" id="{869A2AD9-88E2-40BC-B200-06A9A8909284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90">
              <a:extLst>
                <a:ext uri="{FF2B5EF4-FFF2-40B4-BE49-F238E27FC236}">
                  <a16:creationId xmlns:a16="http://schemas.microsoft.com/office/drawing/2014/main" id="{AE2CEE8D-D1F2-4006-8C2E-D21C0E1A3FEA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TextBox 94">
              <a:extLst>
                <a:ext uri="{FF2B5EF4-FFF2-40B4-BE49-F238E27FC236}">
                  <a16:creationId xmlns:a16="http://schemas.microsoft.com/office/drawing/2014/main" id="{09E151D0-1F9E-437E-BBE2-C68BBAB659AA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98">
              <a:extLst>
                <a:ext uri="{FF2B5EF4-FFF2-40B4-BE49-F238E27FC236}">
                  <a16:creationId xmlns:a16="http://schemas.microsoft.com/office/drawing/2014/main" id="{420FE0E3-6DD4-4A9D-A755-6F38252A3EE1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102">
              <a:extLst>
                <a:ext uri="{FF2B5EF4-FFF2-40B4-BE49-F238E27FC236}">
                  <a16:creationId xmlns:a16="http://schemas.microsoft.com/office/drawing/2014/main" id="{ADC35AE4-E43D-4550-9CDC-5DD8BBA0343C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36">
            <a:extLst>
              <a:ext uri="{FF2B5EF4-FFF2-40B4-BE49-F238E27FC236}">
                <a16:creationId xmlns:a16="http://schemas.microsoft.com/office/drawing/2014/main" id="{AA187C7C-5CD8-48DD-A480-9DEC8BAEEA6E}"/>
              </a:ext>
            </a:extLst>
          </p:cNvPr>
          <p:cNvGrpSpPr/>
          <p:nvPr/>
        </p:nvGrpSpPr>
        <p:grpSpPr>
          <a:xfrm>
            <a:off x="6168989" y="7136258"/>
            <a:ext cx="5969878" cy="1025488"/>
            <a:chOff x="6086737" y="5699797"/>
            <a:chExt cx="5969878" cy="1025488"/>
          </a:xfrm>
        </p:grpSpPr>
        <p:sp>
          <p:nvSpPr>
            <p:cNvPr id="83" name="Rectangle: Rounded Corners 83">
              <a:extLst>
                <a:ext uri="{FF2B5EF4-FFF2-40B4-BE49-F238E27FC236}">
                  <a16:creationId xmlns:a16="http://schemas.microsoft.com/office/drawing/2014/main" id="{BED2A475-FC1F-448B-A8C0-C0D8C8C9E848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91">
              <a:extLst>
                <a:ext uri="{FF2B5EF4-FFF2-40B4-BE49-F238E27FC236}">
                  <a16:creationId xmlns:a16="http://schemas.microsoft.com/office/drawing/2014/main" id="{980211E5-1277-461C-BEB5-C8D1407EDD71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B4D8AD36-D471-4971-B56D-BAA9773321FC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99">
              <a:extLst>
                <a:ext uri="{FF2B5EF4-FFF2-40B4-BE49-F238E27FC236}">
                  <a16:creationId xmlns:a16="http://schemas.microsoft.com/office/drawing/2014/main" id="{4F5F5B14-5C79-4B57-BF42-A5E3F294694B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3">
              <a:extLst>
                <a:ext uri="{FF2B5EF4-FFF2-40B4-BE49-F238E27FC236}">
                  <a16:creationId xmlns:a16="http://schemas.microsoft.com/office/drawing/2014/main" id="{89BA55E2-8C1A-4764-8C2B-24CF8F3AB35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1" name="Group 105">
            <a:extLst>
              <a:ext uri="{FF2B5EF4-FFF2-40B4-BE49-F238E27FC236}">
                <a16:creationId xmlns:a16="http://schemas.microsoft.com/office/drawing/2014/main" id="{BF0615BF-68E9-4A8E-B422-081D2F3B163C}"/>
              </a:ext>
            </a:extLst>
          </p:cNvPr>
          <p:cNvGrpSpPr/>
          <p:nvPr/>
        </p:nvGrpSpPr>
        <p:grpSpPr>
          <a:xfrm>
            <a:off x="6077875" y="7131434"/>
            <a:ext cx="5969878" cy="948141"/>
            <a:chOff x="6077875" y="1189549"/>
            <a:chExt cx="5969878" cy="948141"/>
          </a:xfrm>
        </p:grpSpPr>
        <p:sp>
          <p:nvSpPr>
            <p:cNvPr id="112" name="Rectangle: Rounded Corners 87">
              <a:extLst>
                <a:ext uri="{FF2B5EF4-FFF2-40B4-BE49-F238E27FC236}">
                  <a16:creationId xmlns:a16="http://schemas.microsoft.com/office/drawing/2014/main" id="{A2FD50C6-DA90-487E-8BAF-007CEC9C1691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29">
              <a:extLst>
                <a:ext uri="{FF2B5EF4-FFF2-40B4-BE49-F238E27FC236}">
                  <a16:creationId xmlns:a16="http://schemas.microsoft.com/office/drawing/2014/main" id="{0BDA150F-6766-4372-9FC4-7C968B63CCD0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65E13016-C75F-4A49-B2D4-1DF46653EE39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33">
              <a:extLst>
                <a:ext uri="{FF2B5EF4-FFF2-40B4-BE49-F238E27FC236}">
                  <a16:creationId xmlns:a16="http://schemas.microsoft.com/office/drawing/2014/main" id="{FA8C2431-3393-4710-96A1-F300BE4D5E65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: Rounded Corners 34">
              <a:extLst>
                <a:ext uri="{FF2B5EF4-FFF2-40B4-BE49-F238E27FC236}">
                  <a16:creationId xmlns:a16="http://schemas.microsoft.com/office/drawing/2014/main" id="{0C5DB996-345C-4416-A143-0C589C826FBC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F62E44F-76A9-4B37-A187-59DAE4A99B5F}"/>
              </a:ext>
            </a:extLst>
          </p:cNvPr>
          <p:cNvSpPr/>
          <p:nvPr/>
        </p:nvSpPr>
        <p:spPr>
          <a:xfrm>
            <a:off x="6168988" y="1610233"/>
            <a:ext cx="5803408" cy="1107996"/>
          </a:xfrm>
          <a:prstGeom prst="roundRect">
            <a:avLst>
              <a:gd name="adj" fmla="val 916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4" name="Group 41">
            <a:extLst>
              <a:ext uri="{FF2B5EF4-FFF2-40B4-BE49-F238E27FC236}">
                <a16:creationId xmlns:a16="http://schemas.microsoft.com/office/drawing/2014/main" id="{E50A857F-2354-4C03-A7F0-7B0CA125B268}"/>
              </a:ext>
            </a:extLst>
          </p:cNvPr>
          <p:cNvGrpSpPr/>
          <p:nvPr/>
        </p:nvGrpSpPr>
        <p:grpSpPr>
          <a:xfrm>
            <a:off x="6153401" y="932269"/>
            <a:ext cx="2467438" cy="954107"/>
            <a:chOff x="6096000" y="838431"/>
            <a:chExt cx="1885751" cy="954107"/>
          </a:xfrm>
        </p:grpSpPr>
        <p:sp>
          <p:nvSpPr>
            <p:cNvPr id="85" name="TextBox 38">
              <a:extLst>
                <a:ext uri="{FF2B5EF4-FFF2-40B4-BE49-F238E27FC236}">
                  <a16:creationId xmlns:a16="http://schemas.microsoft.com/office/drawing/2014/main" id="{2B97767A-1BC2-469B-A175-4E258049119B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40">
              <a:extLst>
                <a:ext uri="{FF2B5EF4-FFF2-40B4-BE49-F238E27FC236}">
                  <a16:creationId xmlns:a16="http://schemas.microsoft.com/office/drawing/2014/main" id="{9A06F2BB-A149-4E4C-A1AC-2AC0485AE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B1BB2F-2229-4F12-BD13-3C1B6225F8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76" y="1698696"/>
            <a:ext cx="778695" cy="778695"/>
          </a:xfrm>
          <a:prstGeom prst="rect">
            <a:avLst/>
          </a:prstGeom>
        </p:spPr>
      </p:pic>
      <p:sp>
        <p:nvSpPr>
          <p:cNvPr id="87" name="TextBox 30">
            <a:extLst>
              <a:ext uri="{FF2B5EF4-FFF2-40B4-BE49-F238E27FC236}">
                <a16:creationId xmlns:a16="http://schemas.microsoft.com/office/drawing/2014/main" id="{6BE3B85B-62D0-4DC8-B111-9E4C96F43AD1}"/>
              </a:ext>
            </a:extLst>
          </p:cNvPr>
          <p:cNvSpPr txBox="1"/>
          <p:nvPr/>
        </p:nvSpPr>
        <p:spPr>
          <a:xfrm>
            <a:off x="7062480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33">
            <a:extLst>
              <a:ext uri="{FF2B5EF4-FFF2-40B4-BE49-F238E27FC236}">
                <a16:creationId xmlns:a16="http://schemas.microsoft.com/office/drawing/2014/main" id="{FF87EF5A-B70F-44D2-8B8A-4C0D8593CF16}"/>
              </a:ext>
            </a:extLst>
          </p:cNvPr>
          <p:cNvSpPr txBox="1"/>
          <p:nvPr/>
        </p:nvSpPr>
        <p:spPr>
          <a:xfrm>
            <a:off x="7070573" y="213234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9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611531" y="847059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F62E44F-76A9-4B37-A187-59DAE4A99B5F}"/>
              </a:ext>
            </a:extLst>
          </p:cNvPr>
          <p:cNvSpPr/>
          <p:nvPr/>
        </p:nvSpPr>
        <p:spPr>
          <a:xfrm>
            <a:off x="6168988" y="1610233"/>
            <a:ext cx="5803408" cy="4858806"/>
          </a:xfrm>
          <a:prstGeom prst="roundRect">
            <a:avLst>
              <a:gd name="adj" fmla="val 411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4" name="Group 41">
            <a:extLst>
              <a:ext uri="{FF2B5EF4-FFF2-40B4-BE49-F238E27FC236}">
                <a16:creationId xmlns:a16="http://schemas.microsoft.com/office/drawing/2014/main" id="{E50A857F-2354-4C03-A7F0-7B0CA125B268}"/>
              </a:ext>
            </a:extLst>
          </p:cNvPr>
          <p:cNvGrpSpPr/>
          <p:nvPr/>
        </p:nvGrpSpPr>
        <p:grpSpPr>
          <a:xfrm>
            <a:off x="6153401" y="932269"/>
            <a:ext cx="2734567" cy="954107"/>
            <a:chOff x="6096000" y="838431"/>
            <a:chExt cx="1885751" cy="954107"/>
          </a:xfrm>
        </p:grpSpPr>
        <p:sp>
          <p:nvSpPr>
            <p:cNvPr id="85" name="TextBox 38">
              <a:extLst>
                <a:ext uri="{FF2B5EF4-FFF2-40B4-BE49-F238E27FC236}">
                  <a16:creationId xmlns:a16="http://schemas.microsoft.com/office/drawing/2014/main" id="{2B97767A-1BC2-469B-A175-4E258049119B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Conclusuion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40">
              <a:extLst>
                <a:ext uri="{FF2B5EF4-FFF2-40B4-BE49-F238E27FC236}">
                  <a16:creationId xmlns:a16="http://schemas.microsoft.com/office/drawing/2014/main" id="{9A06F2BB-A149-4E4C-A1AC-2AC0485AE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B1BB2F-2229-4F12-BD13-3C1B6225F8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76" y="1698696"/>
            <a:ext cx="778695" cy="778695"/>
          </a:xfrm>
          <a:prstGeom prst="rect">
            <a:avLst/>
          </a:prstGeom>
        </p:spPr>
      </p:pic>
      <p:sp>
        <p:nvSpPr>
          <p:cNvPr id="87" name="TextBox 30">
            <a:extLst>
              <a:ext uri="{FF2B5EF4-FFF2-40B4-BE49-F238E27FC236}">
                <a16:creationId xmlns:a16="http://schemas.microsoft.com/office/drawing/2014/main" id="{6BE3B85B-62D0-4DC8-B111-9E4C96F43AD1}"/>
              </a:ext>
            </a:extLst>
          </p:cNvPr>
          <p:cNvSpPr txBox="1"/>
          <p:nvPr/>
        </p:nvSpPr>
        <p:spPr>
          <a:xfrm>
            <a:off x="7062480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33">
            <a:extLst>
              <a:ext uri="{FF2B5EF4-FFF2-40B4-BE49-F238E27FC236}">
                <a16:creationId xmlns:a16="http://schemas.microsoft.com/office/drawing/2014/main" id="{FF87EF5A-B70F-44D2-8B8A-4C0D8593CF16}"/>
              </a:ext>
            </a:extLst>
          </p:cNvPr>
          <p:cNvSpPr txBox="1"/>
          <p:nvPr/>
        </p:nvSpPr>
        <p:spPr>
          <a:xfrm>
            <a:off x="7061271" y="2130369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Conclusuion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33">
            <a:extLst>
              <a:ext uri="{FF2B5EF4-FFF2-40B4-BE49-F238E27FC236}">
                <a16:creationId xmlns:a16="http://schemas.microsoft.com/office/drawing/2014/main" id="{327636A0-F58D-48F5-B898-CFF9E42F2C43}"/>
              </a:ext>
            </a:extLst>
          </p:cNvPr>
          <p:cNvSpPr txBox="1"/>
          <p:nvPr/>
        </p:nvSpPr>
        <p:spPr>
          <a:xfrm>
            <a:off x="6282576" y="263213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Conclusuion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4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1CF801-C039-DBB8-A360-7377094987C7}"/>
              </a:ext>
            </a:extLst>
          </p:cNvPr>
          <p:cNvGrpSpPr/>
          <p:nvPr/>
        </p:nvGrpSpPr>
        <p:grpSpPr>
          <a:xfrm>
            <a:off x="188884" y="558979"/>
            <a:ext cx="3115568" cy="1216115"/>
            <a:chOff x="3079503" y="619801"/>
            <a:chExt cx="3115568" cy="12161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EAF5F9-D836-35BF-9119-6E2980C39202}"/>
                </a:ext>
              </a:extLst>
            </p:cNvPr>
            <p:cNvSpPr txBox="1"/>
            <p:nvPr/>
          </p:nvSpPr>
          <p:spPr>
            <a:xfrm>
              <a:off x="3079503" y="61980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B4625C-D68B-17FF-9A00-E4FAD1027E23}"/>
                </a:ext>
              </a:extLst>
            </p:cNvPr>
            <p:cNvSpPr txBox="1"/>
            <p:nvPr/>
          </p:nvSpPr>
          <p:spPr>
            <a:xfrm>
              <a:off x="3080396" y="1466584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p:transition spd="med" advTm="0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48" b="94902" l="42372" r="58343">
                        <a14:foregroundMark x1="49919" y1="83062" x2="49919" y2="83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710941" y="5668827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4189177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924861" y="733036"/>
            <a:ext cx="100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4228314" y="366570"/>
            <a:ext cx="1131841" cy="113762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23" y="1852819"/>
            <a:ext cx="1810871" cy="195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AB9A3-511A-474A-8876-275D94C4EFFE}"/>
              </a:ext>
            </a:extLst>
          </p:cNvPr>
          <p:cNvSpPr txBox="1"/>
          <p:nvPr/>
        </p:nvSpPr>
        <p:spPr>
          <a:xfrm>
            <a:off x="2328185" y="3933825"/>
            <a:ext cx="7797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5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4516393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715224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12605998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Name Group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12427414" y="1302138"/>
            <a:ext cx="5875506" cy="1917947"/>
          </a:xfrm>
          <a:prstGeom prst="roundRect">
            <a:avLst>
              <a:gd name="adj" fmla="val 17174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13807829" y="331241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096000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1302138"/>
            <a:ext cx="5875506" cy="1917947"/>
          </a:xfrm>
          <a:prstGeom prst="roundRect">
            <a:avLst>
              <a:gd name="adj" fmla="val 17174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C617AD-CA71-4440-8B46-A21550FA4A27}"/>
              </a:ext>
            </a:extLst>
          </p:cNvPr>
          <p:cNvGrpSpPr/>
          <p:nvPr/>
        </p:nvGrpSpPr>
        <p:grpSpPr>
          <a:xfrm>
            <a:off x="6425421" y="166343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921949-94F3-4BFE-98D4-4BD9E1576232}"/>
              </a:ext>
            </a:extLst>
          </p:cNvPr>
          <p:cNvGrpSpPr/>
          <p:nvPr/>
        </p:nvGrpSpPr>
        <p:grpSpPr>
          <a:xfrm>
            <a:off x="7862023" y="166343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166670-BCBA-4869-9426-01DE77BEC7C1}"/>
              </a:ext>
            </a:extLst>
          </p:cNvPr>
          <p:cNvGrpSpPr/>
          <p:nvPr/>
        </p:nvGrpSpPr>
        <p:grpSpPr>
          <a:xfrm>
            <a:off x="9264609" y="166829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85EEE3-990F-4DE1-B24F-F996E8F11CE3}"/>
              </a:ext>
            </a:extLst>
          </p:cNvPr>
          <p:cNvGrpSpPr/>
          <p:nvPr/>
        </p:nvGrpSpPr>
        <p:grpSpPr>
          <a:xfrm>
            <a:off x="10735228" y="166343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331241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0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096000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1302138"/>
            <a:ext cx="5875506" cy="4842257"/>
          </a:xfrm>
          <a:prstGeom prst="roundRect">
            <a:avLst>
              <a:gd name="adj" fmla="val 1094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9B168-1047-42CA-BC5D-7A9271541E52}"/>
              </a:ext>
            </a:extLst>
          </p:cNvPr>
          <p:cNvGrpSpPr/>
          <p:nvPr/>
        </p:nvGrpSpPr>
        <p:grpSpPr>
          <a:xfrm>
            <a:off x="6425421" y="166343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9EBFF9-0F98-46A4-8ADC-E8268AE27A85}"/>
              </a:ext>
            </a:extLst>
          </p:cNvPr>
          <p:cNvGrpSpPr/>
          <p:nvPr/>
        </p:nvGrpSpPr>
        <p:grpSpPr>
          <a:xfrm>
            <a:off x="7862023" y="166343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7862B-12B0-4734-89B9-135281D907C3}"/>
              </a:ext>
            </a:extLst>
          </p:cNvPr>
          <p:cNvGrpSpPr/>
          <p:nvPr/>
        </p:nvGrpSpPr>
        <p:grpSpPr>
          <a:xfrm>
            <a:off x="9264609" y="166829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BC038-8B1E-42E7-B3D6-3449C0112C3B}"/>
              </a:ext>
            </a:extLst>
          </p:cNvPr>
          <p:cNvGrpSpPr/>
          <p:nvPr/>
        </p:nvGrpSpPr>
        <p:grpSpPr>
          <a:xfrm>
            <a:off x="10735228" y="166343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6182086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1132E-10E5-47EC-84D8-24A566F8254A}"/>
              </a:ext>
            </a:extLst>
          </p:cNvPr>
          <p:cNvGrpSpPr/>
          <p:nvPr/>
        </p:nvGrpSpPr>
        <p:grpSpPr>
          <a:xfrm>
            <a:off x="6491410" y="3197733"/>
            <a:ext cx="1055146" cy="1418122"/>
            <a:chOff x="6425421" y="1663434"/>
            <a:chExt cx="1055146" cy="14181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C9421A-F8FE-4284-9AF8-9ABBE47C96EF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C63667-2472-401D-9D5A-B32A10E817A3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6E163B-5184-4FF9-918D-13AE47A1C6F7}"/>
              </a:ext>
            </a:extLst>
          </p:cNvPr>
          <p:cNvGrpSpPr/>
          <p:nvPr/>
        </p:nvGrpSpPr>
        <p:grpSpPr>
          <a:xfrm>
            <a:off x="7928012" y="3197732"/>
            <a:ext cx="1055146" cy="1418123"/>
            <a:chOff x="7862023" y="1663433"/>
            <a:chExt cx="1055146" cy="1418123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C57BD3-4170-43C6-A8AB-0430D0CAEAB5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DC5F19-6FDD-4E5E-BC79-22C03FFF6A26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8A10-31B6-4CFD-9BED-0A6F1384B352}"/>
              </a:ext>
            </a:extLst>
          </p:cNvPr>
          <p:cNvGrpSpPr/>
          <p:nvPr/>
        </p:nvGrpSpPr>
        <p:grpSpPr>
          <a:xfrm>
            <a:off x="9330598" y="3202591"/>
            <a:ext cx="1089162" cy="1413264"/>
            <a:chOff x="9264609" y="1668292"/>
            <a:chExt cx="1089162" cy="14132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AAC7C0-98F7-4DCA-B377-E859C204426D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43" t="-36846" r="-80831" b="-75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552439-3918-4DD7-A0E0-AF0303050A08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1BDC34-E98B-48F5-B96A-2D3A7A2B3139}"/>
              </a:ext>
            </a:extLst>
          </p:cNvPr>
          <p:cNvGrpSpPr/>
          <p:nvPr/>
        </p:nvGrpSpPr>
        <p:grpSpPr>
          <a:xfrm>
            <a:off x="10801217" y="3197729"/>
            <a:ext cx="1097074" cy="1418126"/>
            <a:chOff x="10735228" y="1663430"/>
            <a:chExt cx="1097074" cy="141812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721086-6DB7-49A3-83B2-B36AB44A8369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1" b="-46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7D5654-EF48-4083-AA23-5436B92608F0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C10190-54C1-4551-BE9D-EC1E81237CA2}"/>
              </a:ext>
            </a:extLst>
          </p:cNvPr>
          <p:cNvGrpSpPr/>
          <p:nvPr/>
        </p:nvGrpSpPr>
        <p:grpSpPr>
          <a:xfrm>
            <a:off x="6516997" y="4681550"/>
            <a:ext cx="1055146" cy="1418122"/>
            <a:chOff x="6425421" y="1663434"/>
            <a:chExt cx="1055146" cy="141812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3214B1-7AE1-4A3E-A4F1-B71E47C91916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7" t="-48094" r="-10565" b="-63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34793A-5889-4211-9C57-9D39A5C5DB72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ED10D9-9BDF-41F3-9B15-0FBC6E12F7B8}"/>
              </a:ext>
            </a:extLst>
          </p:cNvPr>
          <p:cNvGrpSpPr/>
          <p:nvPr/>
        </p:nvGrpSpPr>
        <p:grpSpPr>
          <a:xfrm>
            <a:off x="7953599" y="4681549"/>
            <a:ext cx="1055146" cy="1418123"/>
            <a:chOff x="7862023" y="1663433"/>
            <a:chExt cx="1055146" cy="14181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E3B229-E14D-4BA9-93B9-E125E17B5626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645" t="913" r="-41169" b="-9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715059-DDA2-4C06-ACE6-8AB3D53CC9CE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131C67-A38A-42C2-9EFE-2079CCE2A90F}"/>
              </a:ext>
            </a:extLst>
          </p:cNvPr>
          <p:cNvGrpSpPr/>
          <p:nvPr/>
        </p:nvGrpSpPr>
        <p:grpSpPr>
          <a:xfrm>
            <a:off x="9356185" y="4686408"/>
            <a:ext cx="1089162" cy="1413264"/>
            <a:chOff x="9264609" y="1668292"/>
            <a:chExt cx="1089162" cy="14132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C2F6E02-8AFD-476A-905D-094673B9E003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654" b="-26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6A5D9D-90EC-4FB1-AB6D-ED7F1B618EF7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93541E4-4F56-4B2B-930F-397FB7CDB0F4}"/>
              </a:ext>
            </a:extLst>
          </p:cNvPr>
          <p:cNvGrpSpPr/>
          <p:nvPr/>
        </p:nvGrpSpPr>
        <p:grpSpPr>
          <a:xfrm>
            <a:off x="10826804" y="4681546"/>
            <a:ext cx="1097074" cy="1418126"/>
            <a:chOff x="10735228" y="1663430"/>
            <a:chExt cx="1097074" cy="141812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96046A2-76E0-454D-BE14-2C8E84326E28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219" r="-2121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D83E64-5E86-4D8C-87F7-6942E4F06CEF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 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9331F7C-85E0-449C-A852-C2A96D6C8AC7}"/>
              </a:ext>
            </a:extLst>
          </p:cNvPr>
          <p:cNvGrpSpPr/>
          <p:nvPr/>
        </p:nvGrpSpPr>
        <p:grpSpPr>
          <a:xfrm>
            <a:off x="13166832" y="1874255"/>
            <a:ext cx="3801040" cy="523220"/>
            <a:chOff x="6096000" y="838431"/>
            <a:chExt cx="3801040" cy="52322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043DB72-359A-49EF-A7AA-E4EBBAE7BAFB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4AC2B08-60F3-4E27-88C3-5B02ABB41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09E3D2-03FD-498B-AA30-E59FD6E47F1E}"/>
              </a:ext>
            </a:extLst>
          </p:cNvPr>
          <p:cNvGrpSpPr/>
          <p:nvPr/>
        </p:nvGrpSpPr>
        <p:grpSpPr>
          <a:xfrm>
            <a:off x="13169883" y="1619372"/>
            <a:ext cx="5969878" cy="948141"/>
            <a:chOff x="6115945" y="2288617"/>
            <a:chExt cx="5969878" cy="94814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0BDB623-68A2-4E72-9556-01ABAD4E4E13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449FDB9-292B-4BC8-B857-6D9B99CC606A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40F4BE-D254-48CC-9C0C-F85A1C789694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4C22CCB-329C-4031-8936-3F9EC78E5E0A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BD90AF4-2CA6-404F-B89A-9909143EFF0C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3E5359C-8D13-4D8C-9771-9CFCAFE7990F}"/>
              </a:ext>
            </a:extLst>
          </p:cNvPr>
          <p:cNvGrpSpPr/>
          <p:nvPr/>
        </p:nvGrpSpPr>
        <p:grpSpPr>
          <a:xfrm>
            <a:off x="13140675" y="1631048"/>
            <a:ext cx="5969878" cy="948141"/>
            <a:chOff x="6115945" y="3438850"/>
            <a:chExt cx="5969878" cy="948141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C7BE5A4-5C87-4AEA-B3BA-060DAB0AAA9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6F058437-08B7-4A16-B229-316CFE0BE625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50C74E-61D3-489A-A788-3FD9BE3A8B4A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EEC9CA3-F70E-4A88-A432-4B3E88A9692F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0DC78C9F-1E93-4309-90C1-D9E0A9EB0096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FAB067-75D3-424B-BDEE-E76055E3CBA4}"/>
              </a:ext>
            </a:extLst>
          </p:cNvPr>
          <p:cNvGrpSpPr/>
          <p:nvPr/>
        </p:nvGrpSpPr>
        <p:grpSpPr>
          <a:xfrm>
            <a:off x="13209069" y="1654494"/>
            <a:ext cx="5969878" cy="948141"/>
            <a:chOff x="6086737" y="4553335"/>
            <a:chExt cx="5969878" cy="948141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045D58F-88A7-43DF-8109-F9DEEDFFDFE1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2A88BB0F-9FD4-4DBB-8181-E23E77ADB564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B9CED7A-512C-408B-9A5F-338DD3C89035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F97BD33-70EE-4B13-BB48-F36E4F029086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3F424C4B-DB78-429F-BA18-9B036C20B948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48DB5D5-B258-4B6C-B640-BD8C42C52531}"/>
              </a:ext>
            </a:extLst>
          </p:cNvPr>
          <p:cNvGrpSpPr/>
          <p:nvPr/>
        </p:nvGrpSpPr>
        <p:grpSpPr>
          <a:xfrm>
            <a:off x="13222927" y="1608901"/>
            <a:ext cx="5969878" cy="1025488"/>
            <a:chOff x="6086737" y="5699797"/>
            <a:chExt cx="5969878" cy="1025488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E933AD85-A693-4586-B2AF-07F5FE704A39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D046CDF-FB08-44EC-8794-EAD2D94387D4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5570EB-A84E-49CE-87B8-16BDC1E0AB50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AF37AB0-EBBB-4E95-B3EF-30EE26BC40C8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C52BFAAC-7232-4F4A-8F66-0249A861186C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9C4BC9-E8AD-4F97-97AE-1D69CAA6DF8C}"/>
              </a:ext>
            </a:extLst>
          </p:cNvPr>
          <p:cNvGrpSpPr/>
          <p:nvPr/>
        </p:nvGrpSpPr>
        <p:grpSpPr>
          <a:xfrm>
            <a:off x="13131813" y="1604077"/>
            <a:ext cx="5969878" cy="948141"/>
            <a:chOff x="6077875" y="1189549"/>
            <a:chExt cx="5969878" cy="948141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243573D0-D05F-4482-A826-CCEB07006922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6BEFEF6-DA25-4EBC-92D1-78974A55D077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9CCBA0-2C22-4DC5-A1A1-B8D1C5995F5E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BFEED7E-9530-4159-8976-8F32BDCB5941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296ADF43-91BD-4869-A1DA-3ECBA7EF6D3F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51692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2894" y="1874255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8303848"/>
            <a:ext cx="5875506" cy="4842257"/>
          </a:xfrm>
          <a:prstGeom prst="roundRect">
            <a:avLst>
              <a:gd name="adj" fmla="val 1094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9B168-1047-42CA-BC5D-7A9271541E52}"/>
              </a:ext>
            </a:extLst>
          </p:cNvPr>
          <p:cNvGrpSpPr/>
          <p:nvPr/>
        </p:nvGrpSpPr>
        <p:grpSpPr>
          <a:xfrm>
            <a:off x="6425421" y="866514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9EBFF9-0F98-46A4-8ADC-E8268AE27A85}"/>
              </a:ext>
            </a:extLst>
          </p:cNvPr>
          <p:cNvGrpSpPr/>
          <p:nvPr/>
        </p:nvGrpSpPr>
        <p:grpSpPr>
          <a:xfrm>
            <a:off x="7862023" y="866514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7862B-12B0-4734-89B9-135281D907C3}"/>
              </a:ext>
            </a:extLst>
          </p:cNvPr>
          <p:cNvGrpSpPr/>
          <p:nvPr/>
        </p:nvGrpSpPr>
        <p:grpSpPr>
          <a:xfrm>
            <a:off x="9264609" y="867000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BC038-8B1E-42E7-B3D6-3449C0112C3B}"/>
              </a:ext>
            </a:extLst>
          </p:cNvPr>
          <p:cNvGrpSpPr/>
          <p:nvPr/>
        </p:nvGrpSpPr>
        <p:grpSpPr>
          <a:xfrm>
            <a:off x="10735228" y="866514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13183796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1132E-10E5-47EC-84D8-24A566F8254A}"/>
              </a:ext>
            </a:extLst>
          </p:cNvPr>
          <p:cNvGrpSpPr/>
          <p:nvPr/>
        </p:nvGrpSpPr>
        <p:grpSpPr>
          <a:xfrm>
            <a:off x="6491410" y="10199443"/>
            <a:ext cx="1055146" cy="1418122"/>
            <a:chOff x="6425421" y="1663434"/>
            <a:chExt cx="1055146" cy="14181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C9421A-F8FE-4284-9AF8-9ABBE47C96EF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C63667-2472-401D-9D5A-B32A10E817A3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6E163B-5184-4FF9-918D-13AE47A1C6F7}"/>
              </a:ext>
            </a:extLst>
          </p:cNvPr>
          <p:cNvGrpSpPr/>
          <p:nvPr/>
        </p:nvGrpSpPr>
        <p:grpSpPr>
          <a:xfrm>
            <a:off x="7928012" y="10199442"/>
            <a:ext cx="1055146" cy="1418123"/>
            <a:chOff x="7862023" y="1663433"/>
            <a:chExt cx="1055146" cy="1418123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C57BD3-4170-43C6-A8AB-0430D0CAEAB5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DC5F19-6FDD-4E5E-BC79-22C03FFF6A26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8A10-31B6-4CFD-9BED-0A6F1384B352}"/>
              </a:ext>
            </a:extLst>
          </p:cNvPr>
          <p:cNvGrpSpPr/>
          <p:nvPr/>
        </p:nvGrpSpPr>
        <p:grpSpPr>
          <a:xfrm>
            <a:off x="9330598" y="10204301"/>
            <a:ext cx="1089162" cy="1413264"/>
            <a:chOff x="9264609" y="1668292"/>
            <a:chExt cx="1089162" cy="14132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AAC7C0-98F7-4DCA-B377-E859C204426D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43" t="-36846" r="-80831" b="-75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552439-3918-4DD7-A0E0-AF0303050A08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1BDC34-E98B-48F5-B96A-2D3A7A2B3139}"/>
              </a:ext>
            </a:extLst>
          </p:cNvPr>
          <p:cNvGrpSpPr/>
          <p:nvPr/>
        </p:nvGrpSpPr>
        <p:grpSpPr>
          <a:xfrm>
            <a:off x="10801217" y="10199439"/>
            <a:ext cx="1097074" cy="1418126"/>
            <a:chOff x="10735228" y="1663430"/>
            <a:chExt cx="1097074" cy="141812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721086-6DB7-49A3-83B2-B36AB44A8369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1" b="-46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7D5654-EF48-4083-AA23-5436B92608F0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C10190-54C1-4551-BE9D-EC1E81237CA2}"/>
              </a:ext>
            </a:extLst>
          </p:cNvPr>
          <p:cNvGrpSpPr/>
          <p:nvPr/>
        </p:nvGrpSpPr>
        <p:grpSpPr>
          <a:xfrm>
            <a:off x="6516997" y="11683260"/>
            <a:ext cx="1055146" cy="1418122"/>
            <a:chOff x="6425421" y="1663434"/>
            <a:chExt cx="1055146" cy="141812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3214B1-7AE1-4A3E-A4F1-B71E47C91916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7" t="-48094" r="-10565" b="-63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34793A-5889-4211-9C57-9D39A5C5DB72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ED10D9-9BDF-41F3-9B15-0FBC6E12F7B8}"/>
              </a:ext>
            </a:extLst>
          </p:cNvPr>
          <p:cNvGrpSpPr/>
          <p:nvPr/>
        </p:nvGrpSpPr>
        <p:grpSpPr>
          <a:xfrm>
            <a:off x="7953599" y="11683259"/>
            <a:ext cx="1055146" cy="1418123"/>
            <a:chOff x="7862023" y="1663433"/>
            <a:chExt cx="1055146" cy="14181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E3B229-E14D-4BA9-93B9-E125E17B5626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645" t="913" r="-41169" b="-9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715059-DDA2-4C06-ACE6-8AB3D53CC9CE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131C67-A38A-42C2-9EFE-2079CCE2A90F}"/>
              </a:ext>
            </a:extLst>
          </p:cNvPr>
          <p:cNvGrpSpPr/>
          <p:nvPr/>
        </p:nvGrpSpPr>
        <p:grpSpPr>
          <a:xfrm>
            <a:off x="9356185" y="11688118"/>
            <a:ext cx="1089162" cy="1413264"/>
            <a:chOff x="9264609" y="1668292"/>
            <a:chExt cx="1089162" cy="14132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C2F6E02-8AFD-476A-905D-094673B9E003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654" b="-26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6A5D9D-90EC-4FB1-AB6D-ED7F1B618EF7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93541E4-4F56-4B2B-930F-397FB7CDB0F4}"/>
              </a:ext>
            </a:extLst>
          </p:cNvPr>
          <p:cNvGrpSpPr/>
          <p:nvPr/>
        </p:nvGrpSpPr>
        <p:grpSpPr>
          <a:xfrm>
            <a:off x="10826804" y="11683256"/>
            <a:ext cx="1097074" cy="1418126"/>
            <a:chOff x="10735228" y="1663430"/>
            <a:chExt cx="1097074" cy="141812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96046A2-76E0-454D-BE14-2C8E84326E28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219" r="-2121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D83E64-5E86-4D8C-87F7-6942E4F06CEF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59A62A-5A82-44C6-B081-327BAE4C1EEA}"/>
              </a:ext>
            </a:extLst>
          </p:cNvPr>
          <p:cNvGrpSpPr/>
          <p:nvPr/>
        </p:nvGrpSpPr>
        <p:grpSpPr>
          <a:xfrm>
            <a:off x="6248400" y="7740217"/>
            <a:ext cx="3696182" cy="524442"/>
            <a:chOff x="6096000" y="837209"/>
            <a:chExt cx="3696182" cy="52444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4DE815-0CEB-455B-831F-0C2AC5E095EB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nhóm của bạn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0DA6896-3A6A-455D-9F8F-EFFC3AA78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1619372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086737" y="1631048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155131" y="1654494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168989" y="1608901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604077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85909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 Name</a:t>
              </a:r>
              <a:endParaRPr lang="vi-V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484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Wednesday, 18 August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</a:t>
              </a:r>
              <a:endParaRPr lang="vi-V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Content</a:t>
              </a:r>
              <a:endPara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33" y="2955137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5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8EB6C7-72A9-4884-BCE2-BF39B40496BF}"/>
              </a:ext>
            </a:extLst>
          </p:cNvPr>
          <p:cNvSpPr/>
          <p:nvPr/>
        </p:nvSpPr>
        <p:spPr>
          <a:xfrm>
            <a:off x="5177565" y="2524806"/>
            <a:ext cx="1836870" cy="18083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830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hasBounce="1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578</Words>
  <Application>Microsoft Office PowerPoint</Application>
  <PresentationFormat>Widescreen</PresentationFormat>
  <Paragraphs>271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Minh Le Nguyen</cp:lastModifiedBy>
  <cp:revision>74</cp:revision>
  <dcterms:created xsi:type="dcterms:W3CDTF">2021-08-18T13:36:32Z</dcterms:created>
  <dcterms:modified xsi:type="dcterms:W3CDTF">2023-03-19T09:05:18Z</dcterms:modified>
</cp:coreProperties>
</file>